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059d28308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059d28308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059d28308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059d28308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0838" y="221750"/>
            <a:ext cx="4962317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41375"/>
            <a:ext cx="8839201" cy="4557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650" y="48375"/>
            <a:ext cx="407469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