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059d28308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059d28308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059d28308d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059d28308d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FC5E8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90838" y="221750"/>
            <a:ext cx="4962317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FC5E8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441375"/>
            <a:ext cx="8839201" cy="45577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FC5E8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34650" y="48375"/>
            <a:ext cx="4074695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