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4" r:id="rId2"/>
    <p:sldId id="332" r:id="rId3"/>
    <p:sldId id="275" r:id="rId4"/>
    <p:sldId id="337" r:id="rId5"/>
    <p:sldId id="281" r:id="rId6"/>
    <p:sldId id="340" r:id="rId7"/>
    <p:sldId id="334" r:id="rId8"/>
    <p:sldId id="333" r:id="rId9"/>
    <p:sldId id="338" r:id="rId10"/>
    <p:sldId id="335" r:id="rId11"/>
    <p:sldId id="336" r:id="rId12"/>
    <p:sldId id="339" r:id="rId13"/>
    <p:sldId id="282" r:id="rId14"/>
    <p:sldId id="283" r:id="rId15"/>
    <p:sldId id="276"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D99CE2-3407-402A-B8B0-9703C5C3CFFB}" v="4" dt="2026-09-21T19:47:12.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eders-Dumont, Timothy" userId="0a84a69e-9bf1-46fb-a82e-1a88caa42b60" providerId="ADAL" clId="{5339EED5-0914-49B6-AE46-0A6F506CE42C}"/>
    <pc:docChg chg="undo custSel addSld delSld modSld">
      <pc:chgData name="Lueders-Dumont, Timothy" userId="0a84a69e-9bf1-46fb-a82e-1a88caa42b60" providerId="ADAL" clId="{5339EED5-0914-49B6-AE46-0A6F506CE42C}" dt="2026-09-21T19:47:13.020" v="31" actId="27636"/>
      <pc:docMkLst>
        <pc:docMk/>
      </pc:docMkLst>
      <pc:sldChg chg="add del">
        <pc:chgData name="Lueders-Dumont, Timothy" userId="0a84a69e-9bf1-46fb-a82e-1a88caa42b60" providerId="ADAL" clId="{5339EED5-0914-49B6-AE46-0A6F506CE42C}" dt="2026-09-21T19:47:12.941" v="25"/>
        <pc:sldMkLst>
          <pc:docMk/>
          <pc:sldMk cId="372023995" sldId="275"/>
        </pc:sldMkLst>
      </pc:sldChg>
      <pc:sldChg chg="modSp add del mod">
        <pc:chgData name="Lueders-Dumont, Timothy" userId="0a84a69e-9bf1-46fb-a82e-1a88caa42b60" providerId="ADAL" clId="{5339EED5-0914-49B6-AE46-0A6F506CE42C}" dt="2026-09-21T19:47:13.020" v="31" actId="27636"/>
        <pc:sldMkLst>
          <pc:docMk/>
          <pc:sldMk cId="2761587789" sldId="276"/>
        </pc:sldMkLst>
        <pc:spChg chg="mod">
          <ac:chgData name="Lueders-Dumont, Timothy" userId="0a84a69e-9bf1-46fb-a82e-1a88caa42b60" providerId="ADAL" clId="{5339EED5-0914-49B6-AE46-0A6F506CE42C}" dt="2026-09-21T19:47:13.020" v="31" actId="27636"/>
          <ac:spMkLst>
            <pc:docMk/>
            <pc:sldMk cId="2761587789" sldId="276"/>
            <ac:spMk id="4" creationId="{A5724BBE-2FF5-2A3A-C980-413D58856C63}"/>
          </ac:spMkLst>
        </pc:spChg>
      </pc:sldChg>
      <pc:sldChg chg="add del">
        <pc:chgData name="Lueders-Dumont, Timothy" userId="0a84a69e-9bf1-46fb-a82e-1a88caa42b60" providerId="ADAL" clId="{5339EED5-0914-49B6-AE46-0A6F506CE42C}" dt="2026-09-21T19:47:12.941" v="25"/>
        <pc:sldMkLst>
          <pc:docMk/>
          <pc:sldMk cId="3285715485" sldId="280"/>
        </pc:sldMkLst>
      </pc:sldChg>
      <pc:sldChg chg="modSp add del mod">
        <pc:chgData name="Lueders-Dumont, Timothy" userId="0a84a69e-9bf1-46fb-a82e-1a88caa42b60" providerId="ADAL" clId="{5339EED5-0914-49B6-AE46-0A6F506CE42C}" dt="2026-09-21T19:47:13.020" v="28" actId="27636"/>
        <pc:sldMkLst>
          <pc:docMk/>
          <pc:sldMk cId="985742498" sldId="281"/>
        </pc:sldMkLst>
        <pc:spChg chg="mod">
          <ac:chgData name="Lueders-Dumont, Timothy" userId="0a84a69e-9bf1-46fb-a82e-1a88caa42b60" providerId="ADAL" clId="{5339EED5-0914-49B6-AE46-0A6F506CE42C}" dt="2026-09-21T19:47:13.020" v="28" actId="27636"/>
          <ac:spMkLst>
            <pc:docMk/>
            <pc:sldMk cId="985742498" sldId="281"/>
            <ac:spMk id="5" creationId="{85454753-3F31-4826-5AE5-992F9EA09F22}"/>
          </ac:spMkLst>
        </pc:spChg>
      </pc:sldChg>
      <pc:sldChg chg="modSp add del mod">
        <pc:chgData name="Lueders-Dumont, Timothy" userId="0a84a69e-9bf1-46fb-a82e-1a88caa42b60" providerId="ADAL" clId="{5339EED5-0914-49B6-AE46-0A6F506CE42C}" dt="2026-09-21T19:47:13.020" v="29" actId="27636"/>
        <pc:sldMkLst>
          <pc:docMk/>
          <pc:sldMk cId="1397929701" sldId="282"/>
        </pc:sldMkLst>
        <pc:spChg chg="mod">
          <ac:chgData name="Lueders-Dumont, Timothy" userId="0a84a69e-9bf1-46fb-a82e-1a88caa42b60" providerId="ADAL" clId="{5339EED5-0914-49B6-AE46-0A6F506CE42C}" dt="2026-09-21T19:47:13.020" v="29" actId="27636"/>
          <ac:spMkLst>
            <pc:docMk/>
            <pc:sldMk cId="1397929701" sldId="282"/>
            <ac:spMk id="3" creationId="{8888CA52-4125-3C2D-D296-DA84C2968A0D}"/>
          </ac:spMkLst>
        </pc:spChg>
      </pc:sldChg>
      <pc:sldChg chg="modSp add del mod">
        <pc:chgData name="Lueders-Dumont, Timothy" userId="0a84a69e-9bf1-46fb-a82e-1a88caa42b60" providerId="ADAL" clId="{5339EED5-0914-49B6-AE46-0A6F506CE42C}" dt="2026-09-21T19:47:13.020" v="30" actId="27636"/>
        <pc:sldMkLst>
          <pc:docMk/>
          <pc:sldMk cId="2494996979" sldId="283"/>
        </pc:sldMkLst>
        <pc:spChg chg="mod">
          <ac:chgData name="Lueders-Dumont, Timothy" userId="0a84a69e-9bf1-46fb-a82e-1a88caa42b60" providerId="ADAL" clId="{5339EED5-0914-49B6-AE46-0A6F506CE42C}" dt="2026-09-21T19:47:13.020" v="30" actId="27636"/>
          <ac:spMkLst>
            <pc:docMk/>
            <pc:sldMk cId="2494996979" sldId="283"/>
            <ac:spMk id="17" creationId="{AFFB5712-79EB-86DC-F18D-DDAE93BE7767}"/>
          </ac:spMkLst>
        </pc:spChg>
      </pc:sldChg>
      <pc:sldChg chg="modSp add del mod">
        <pc:chgData name="Lueders-Dumont, Timothy" userId="0a84a69e-9bf1-46fb-a82e-1a88caa42b60" providerId="ADAL" clId="{5339EED5-0914-49B6-AE46-0A6F506CE42C}" dt="2026-09-21T19:47:13.004" v="26" actId="27636"/>
        <pc:sldMkLst>
          <pc:docMk/>
          <pc:sldMk cId="1725225768" sldId="284"/>
        </pc:sldMkLst>
        <pc:spChg chg="mod">
          <ac:chgData name="Lueders-Dumont, Timothy" userId="0a84a69e-9bf1-46fb-a82e-1a88caa42b60" providerId="ADAL" clId="{5339EED5-0914-49B6-AE46-0A6F506CE42C}" dt="2026-09-21T19:47:13.004" v="26" actId="27636"/>
          <ac:spMkLst>
            <pc:docMk/>
            <pc:sldMk cId="1725225768" sldId="284"/>
            <ac:spMk id="3" creationId="{D8010DA7-AE24-06E4-FBCB-902ED00ACCA7}"/>
          </ac:spMkLst>
        </pc:spChg>
      </pc:sldChg>
      <pc:sldChg chg="modSp add del mod">
        <pc:chgData name="Lueders-Dumont, Timothy" userId="0a84a69e-9bf1-46fb-a82e-1a88caa42b60" providerId="ADAL" clId="{5339EED5-0914-49B6-AE46-0A6F506CE42C}" dt="2026-09-21T19:47:13.004" v="27" actId="27636"/>
        <pc:sldMkLst>
          <pc:docMk/>
          <pc:sldMk cId="3617905592" sldId="332"/>
        </pc:sldMkLst>
        <pc:spChg chg="mod">
          <ac:chgData name="Lueders-Dumont, Timothy" userId="0a84a69e-9bf1-46fb-a82e-1a88caa42b60" providerId="ADAL" clId="{5339EED5-0914-49B6-AE46-0A6F506CE42C}" dt="2026-09-21T19:47:13.004" v="27" actId="27636"/>
          <ac:spMkLst>
            <pc:docMk/>
            <pc:sldMk cId="3617905592" sldId="332"/>
            <ac:spMk id="4" creationId="{239B42B8-7EAA-C1EB-430B-9BF180E9FC3B}"/>
          </ac:spMkLst>
        </pc:spChg>
      </pc:sldChg>
      <pc:sldChg chg="add del">
        <pc:chgData name="Lueders-Dumont, Timothy" userId="0a84a69e-9bf1-46fb-a82e-1a88caa42b60" providerId="ADAL" clId="{5339EED5-0914-49B6-AE46-0A6F506CE42C}" dt="2026-09-21T19:47:12.941" v="25"/>
        <pc:sldMkLst>
          <pc:docMk/>
          <pc:sldMk cId="1259897308" sldId="333"/>
        </pc:sldMkLst>
      </pc:sldChg>
      <pc:sldChg chg="add del">
        <pc:chgData name="Lueders-Dumont, Timothy" userId="0a84a69e-9bf1-46fb-a82e-1a88caa42b60" providerId="ADAL" clId="{5339EED5-0914-49B6-AE46-0A6F506CE42C}" dt="2026-09-21T19:47:12.941" v="25"/>
        <pc:sldMkLst>
          <pc:docMk/>
          <pc:sldMk cId="1681612412" sldId="334"/>
        </pc:sldMkLst>
      </pc:sldChg>
      <pc:sldChg chg="add del">
        <pc:chgData name="Lueders-Dumont, Timothy" userId="0a84a69e-9bf1-46fb-a82e-1a88caa42b60" providerId="ADAL" clId="{5339EED5-0914-49B6-AE46-0A6F506CE42C}" dt="2026-09-21T19:47:12.941" v="25"/>
        <pc:sldMkLst>
          <pc:docMk/>
          <pc:sldMk cId="3810194884" sldId="335"/>
        </pc:sldMkLst>
      </pc:sldChg>
      <pc:sldChg chg="add del">
        <pc:chgData name="Lueders-Dumont, Timothy" userId="0a84a69e-9bf1-46fb-a82e-1a88caa42b60" providerId="ADAL" clId="{5339EED5-0914-49B6-AE46-0A6F506CE42C}" dt="2026-09-21T19:47:12.941" v="25"/>
        <pc:sldMkLst>
          <pc:docMk/>
          <pc:sldMk cId="848516680" sldId="336"/>
        </pc:sldMkLst>
      </pc:sldChg>
      <pc:sldChg chg="add del">
        <pc:chgData name="Lueders-Dumont, Timothy" userId="0a84a69e-9bf1-46fb-a82e-1a88caa42b60" providerId="ADAL" clId="{5339EED5-0914-49B6-AE46-0A6F506CE42C}" dt="2026-09-21T19:47:12.941" v="25"/>
        <pc:sldMkLst>
          <pc:docMk/>
          <pc:sldMk cId="1823017436" sldId="337"/>
        </pc:sldMkLst>
      </pc:sldChg>
      <pc:sldChg chg="addSp modSp new add del mod">
        <pc:chgData name="Lueders-Dumont, Timothy" userId="0a84a69e-9bf1-46fb-a82e-1a88caa42b60" providerId="ADAL" clId="{5339EED5-0914-49B6-AE46-0A6F506CE42C}" dt="2026-09-21T19:47:12.941" v="25"/>
        <pc:sldMkLst>
          <pc:docMk/>
          <pc:sldMk cId="2765602967" sldId="338"/>
        </pc:sldMkLst>
        <pc:picChg chg="add mod">
          <ac:chgData name="Lueders-Dumont, Timothy" userId="0a84a69e-9bf1-46fb-a82e-1a88caa42b60" providerId="ADAL" clId="{5339EED5-0914-49B6-AE46-0A6F506CE42C}" dt="2026-09-21T19:36:45.039" v="6" actId="14100"/>
          <ac:picMkLst>
            <pc:docMk/>
            <pc:sldMk cId="2765602967" sldId="338"/>
            <ac:picMk id="5" creationId="{62A1F12A-60F6-F607-C45A-129E7546936B}"/>
          </ac:picMkLst>
        </pc:picChg>
      </pc:sldChg>
      <pc:sldChg chg="add del">
        <pc:chgData name="Lueders-Dumont, Timothy" userId="0a84a69e-9bf1-46fb-a82e-1a88caa42b60" providerId="ADAL" clId="{5339EED5-0914-49B6-AE46-0A6F506CE42C}" dt="2026-09-21T19:47:12.941" v="25"/>
        <pc:sldMkLst>
          <pc:docMk/>
          <pc:sldMk cId="4280379763" sldId="339"/>
        </pc:sldMkLst>
      </pc:sldChg>
      <pc:sldChg chg="add">
        <pc:chgData name="Lueders-Dumont, Timothy" userId="0a84a69e-9bf1-46fb-a82e-1a88caa42b60" providerId="ADAL" clId="{5339EED5-0914-49B6-AE46-0A6F506CE42C}" dt="2026-09-21T19:47:12.941" v="25"/>
        <pc:sldMkLst>
          <pc:docMk/>
          <pc:sldMk cId="1161356015" sldId="340"/>
        </pc:sldMkLst>
      </pc:sldChg>
      <pc:sldChg chg="modSp add del mod">
        <pc:chgData name="Lueders-Dumont, Timothy" userId="0a84a69e-9bf1-46fb-a82e-1a88caa42b60" providerId="ADAL" clId="{5339EED5-0914-49B6-AE46-0A6F506CE42C}" dt="2026-09-21T19:47:06.080" v="23"/>
        <pc:sldMkLst>
          <pc:docMk/>
          <pc:sldMk cId="2102393917" sldId="340"/>
        </pc:sldMkLst>
        <pc:spChg chg="mod">
          <ac:chgData name="Lueders-Dumont, Timothy" userId="0a84a69e-9bf1-46fb-a82e-1a88caa42b60" providerId="ADAL" clId="{5339EED5-0914-49B6-AE46-0A6F506CE42C}" dt="2026-09-21T19:47:06.080" v="23"/>
          <ac:spMkLst>
            <pc:docMk/>
            <pc:sldMk cId="2102393917" sldId="340"/>
            <ac:spMk id="3" creationId="{D8010DA7-AE24-06E4-FBCB-902ED00ACCA7}"/>
          </ac:spMkLst>
        </pc:spChg>
      </pc:sldChg>
      <pc:sldChg chg="modSp add del mod">
        <pc:chgData name="Lueders-Dumont, Timothy" userId="0a84a69e-9bf1-46fb-a82e-1a88caa42b60" providerId="ADAL" clId="{5339EED5-0914-49B6-AE46-0A6F506CE42C}" dt="2026-09-21T19:47:06.080" v="23"/>
        <pc:sldMkLst>
          <pc:docMk/>
          <pc:sldMk cId="717393246" sldId="341"/>
        </pc:sldMkLst>
        <pc:spChg chg="mod">
          <ac:chgData name="Lueders-Dumont, Timothy" userId="0a84a69e-9bf1-46fb-a82e-1a88caa42b60" providerId="ADAL" clId="{5339EED5-0914-49B6-AE46-0A6F506CE42C}" dt="2026-09-21T19:47:06.080" v="23"/>
          <ac:spMkLst>
            <pc:docMk/>
            <pc:sldMk cId="717393246" sldId="341"/>
            <ac:spMk id="4" creationId="{239B42B8-7EAA-C1EB-430B-9BF180E9FC3B}"/>
          </ac:spMkLst>
        </pc:spChg>
      </pc:sldChg>
      <pc:sldChg chg="add del">
        <pc:chgData name="Lueders-Dumont, Timothy" userId="0a84a69e-9bf1-46fb-a82e-1a88caa42b60" providerId="ADAL" clId="{5339EED5-0914-49B6-AE46-0A6F506CE42C}" dt="2026-09-21T19:47:06.080" v="23"/>
        <pc:sldMkLst>
          <pc:docMk/>
          <pc:sldMk cId="906842371" sldId="342"/>
        </pc:sldMkLst>
      </pc:sldChg>
      <pc:sldChg chg="add del">
        <pc:chgData name="Lueders-Dumont, Timothy" userId="0a84a69e-9bf1-46fb-a82e-1a88caa42b60" providerId="ADAL" clId="{5339EED5-0914-49B6-AE46-0A6F506CE42C}" dt="2026-09-21T19:47:06.080" v="23"/>
        <pc:sldMkLst>
          <pc:docMk/>
          <pc:sldMk cId="65112633" sldId="343"/>
        </pc:sldMkLst>
      </pc:sldChg>
      <pc:sldChg chg="modSp add del mod">
        <pc:chgData name="Lueders-Dumont, Timothy" userId="0a84a69e-9bf1-46fb-a82e-1a88caa42b60" providerId="ADAL" clId="{5339EED5-0914-49B6-AE46-0A6F506CE42C}" dt="2026-09-21T19:47:06.080" v="23"/>
        <pc:sldMkLst>
          <pc:docMk/>
          <pc:sldMk cId="164673678" sldId="344"/>
        </pc:sldMkLst>
        <pc:spChg chg="mod">
          <ac:chgData name="Lueders-Dumont, Timothy" userId="0a84a69e-9bf1-46fb-a82e-1a88caa42b60" providerId="ADAL" clId="{5339EED5-0914-49B6-AE46-0A6F506CE42C}" dt="2026-09-21T19:47:06.080" v="23"/>
          <ac:spMkLst>
            <pc:docMk/>
            <pc:sldMk cId="164673678" sldId="344"/>
            <ac:spMk id="5" creationId="{85454753-3F31-4826-5AE5-992F9EA09F22}"/>
          </ac:spMkLst>
        </pc:spChg>
      </pc:sldChg>
      <pc:sldChg chg="add del">
        <pc:chgData name="Lueders-Dumont, Timothy" userId="0a84a69e-9bf1-46fb-a82e-1a88caa42b60" providerId="ADAL" clId="{5339EED5-0914-49B6-AE46-0A6F506CE42C}" dt="2026-09-21T19:47:06.080" v="23"/>
        <pc:sldMkLst>
          <pc:docMk/>
          <pc:sldMk cId="1161356015" sldId="345"/>
        </pc:sldMkLst>
      </pc:sldChg>
      <pc:sldChg chg="add del">
        <pc:chgData name="Lueders-Dumont, Timothy" userId="0a84a69e-9bf1-46fb-a82e-1a88caa42b60" providerId="ADAL" clId="{5339EED5-0914-49B6-AE46-0A6F506CE42C}" dt="2026-09-21T19:47:06.080" v="23"/>
        <pc:sldMkLst>
          <pc:docMk/>
          <pc:sldMk cId="1013174262" sldId="346"/>
        </pc:sldMkLst>
      </pc:sldChg>
      <pc:sldChg chg="add del">
        <pc:chgData name="Lueders-Dumont, Timothy" userId="0a84a69e-9bf1-46fb-a82e-1a88caa42b60" providerId="ADAL" clId="{5339EED5-0914-49B6-AE46-0A6F506CE42C}" dt="2026-09-21T19:47:06.080" v="23"/>
        <pc:sldMkLst>
          <pc:docMk/>
          <pc:sldMk cId="3017740641" sldId="347"/>
        </pc:sldMkLst>
      </pc:sldChg>
      <pc:sldChg chg="add del">
        <pc:chgData name="Lueders-Dumont, Timothy" userId="0a84a69e-9bf1-46fb-a82e-1a88caa42b60" providerId="ADAL" clId="{5339EED5-0914-49B6-AE46-0A6F506CE42C}" dt="2026-09-21T19:47:06.080" v="23"/>
        <pc:sldMkLst>
          <pc:docMk/>
          <pc:sldMk cId="3976258502" sldId="348"/>
        </pc:sldMkLst>
      </pc:sldChg>
      <pc:sldChg chg="add del">
        <pc:chgData name="Lueders-Dumont, Timothy" userId="0a84a69e-9bf1-46fb-a82e-1a88caa42b60" providerId="ADAL" clId="{5339EED5-0914-49B6-AE46-0A6F506CE42C}" dt="2026-09-21T19:47:06.080" v="23"/>
        <pc:sldMkLst>
          <pc:docMk/>
          <pc:sldMk cId="2318534131" sldId="349"/>
        </pc:sldMkLst>
      </pc:sldChg>
      <pc:sldChg chg="add del">
        <pc:chgData name="Lueders-Dumont, Timothy" userId="0a84a69e-9bf1-46fb-a82e-1a88caa42b60" providerId="ADAL" clId="{5339EED5-0914-49B6-AE46-0A6F506CE42C}" dt="2026-09-21T19:47:06.080" v="23"/>
        <pc:sldMkLst>
          <pc:docMk/>
          <pc:sldMk cId="109813671" sldId="350"/>
        </pc:sldMkLst>
      </pc:sldChg>
      <pc:sldChg chg="add del">
        <pc:chgData name="Lueders-Dumont, Timothy" userId="0a84a69e-9bf1-46fb-a82e-1a88caa42b60" providerId="ADAL" clId="{5339EED5-0914-49B6-AE46-0A6F506CE42C}" dt="2026-09-21T19:47:06.080" v="23"/>
        <pc:sldMkLst>
          <pc:docMk/>
          <pc:sldMk cId="1284698043" sldId="351"/>
        </pc:sldMkLst>
      </pc:sldChg>
      <pc:sldChg chg="modSp add del mod">
        <pc:chgData name="Lueders-Dumont, Timothy" userId="0a84a69e-9bf1-46fb-a82e-1a88caa42b60" providerId="ADAL" clId="{5339EED5-0914-49B6-AE46-0A6F506CE42C}" dt="2026-09-21T19:47:06.080" v="23"/>
        <pc:sldMkLst>
          <pc:docMk/>
          <pc:sldMk cId="3165751294" sldId="352"/>
        </pc:sldMkLst>
        <pc:spChg chg="mod">
          <ac:chgData name="Lueders-Dumont, Timothy" userId="0a84a69e-9bf1-46fb-a82e-1a88caa42b60" providerId="ADAL" clId="{5339EED5-0914-49B6-AE46-0A6F506CE42C}" dt="2026-09-21T19:47:06.080" v="23"/>
          <ac:spMkLst>
            <pc:docMk/>
            <pc:sldMk cId="3165751294" sldId="352"/>
            <ac:spMk id="3" creationId="{8888CA52-4125-3C2D-D296-DA84C2968A0D}"/>
          </ac:spMkLst>
        </pc:spChg>
      </pc:sldChg>
      <pc:sldChg chg="modSp add del mod">
        <pc:chgData name="Lueders-Dumont, Timothy" userId="0a84a69e-9bf1-46fb-a82e-1a88caa42b60" providerId="ADAL" clId="{5339EED5-0914-49B6-AE46-0A6F506CE42C}" dt="2026-09-21T19:47:06.080" v="23"/>
        <pc:sldMkLst>
          <pc:docMk/>
          <pc:sldMk cId="2573150391" sldId="353"/>
        </pc:sldMkLst>
        <pc:spChg chg="mod">
          <ac:chgData name="Lueders-Dumont, Timothy" userId="0a84a69e-9bf1-46fb-a82e-1a88caa42b60" providerId="ADAL" clId="{5339EED5-0914-49B6-AE46-0A6F506CE42C}" dt="2026-09-21T19:47:06.080" v="23"/>
          <ac:spMkLst>
            <pc:docMk/>
            <pc:sldMk cId="2573150391" sldId="353"/>
            <ac:spMk id="17" creationId="{AFFB5712-79EB-86DC-F18D-DDAE93BE7767}"/>
          </ac:spMkLst>
        </pc:spChg>
      </pc:sldChg>
      <pc:sldChg chg="modSp add del mod">
        <pc:chgData name="Lueders-Dumont, Timothy" userId="0a84a69e-9bf1-46fb-a82e-1a88caa42b60" providerId="ADAL" clId="{5339EED5-0914-49B6-AE46-0A6F506CE42C}" dt="2026-09-21T19:47:06.080" v="23"/>
        <pc:sldMkLst>
          <pc:docMk/>
          <pc:sldMk cId="3081301272" sldId="354"/>
        </pc:sldMkLst>
        <pc:spChg chg="mod">
          <ac:chgData name="Lueders-Dumont, Timothy" userId="0a84a69e-9bf1-46fb-a82e-1a88caa42b60" providerId="ADAL" clId="{5339EED5-0914-49B6-AE46-0A6F506CE42C}" dt="2026-09-21T19:47:06.080" v="23"/>
          <ac:spMkLst>
            <pc:docMk/>
            <pc:sldMk cId="3081301272" sldId="354"/>
            <ac:spMk id="4" creationId="{A5724BBE-2FF5-2A3A-C980-413D58856C63}"/>
          </ac:spMkLst>
        </pc:spChg>
      </pc:sldChg>
      <pc:sldChg chg="add del">
        <pc:chgData name="Lueders-Dumont, Timothy" userId="0a84a69e-9bf1-46fb-a82e-1a88caa42b60" providerId="ADAL" clId="{5339EED5-0914-49B6-AE46-0A6F506CE42C}" dt="2026-09-21T19:47:06.080" v="23"/>
        <pc:sldMkLst>
          <pc:docMk/>
          <pc:sldMk cId="675252390" sldId="355"/>
        </pc:sldMkLst>
      </pc:sldChg>
      <pc:sldMasterChg chg="delSldLayout">
        <pc:chgData name="Lueders-Dumont, Timothy" userId="0a84a69e-9bf1-46fb-a82e-1a88caa42b60" providerId="ADAL" clId="{5339EED5-0914-49B6-AE46-0A6F506CE42C}" dt="2026-09-21T19:47:12.484" v="24" actId="47"/>
        <pc:sldMasterMkLst>
          <pc:docMk/>
          <pc:sldMasterMk cId="3587654678" sldId="2147483648"/>
        </pc:sldMasterMkLst>
        <pc:sldLayoutChg chg="del">
          <pc:chgData name="Lueders-Dumont, Timothy" userId="0a84a69e-9bf1-46fb-a82e-1a88caa42b60" providerId="ADAL" clId="{5339EED5-0914-49B6-AE46-0A6F506CE42C}" dt="2026-09-21T19:40:12.623" v="7" actId="47"/>
          <pc:sldLayoutMkLst>
            <pc:docMk/>
            <pc:sldMasterMk cId="3587654678" sldId="2147483648"/>
            <pc:sldLayoutMk cId="2144777425" sldId="2147483660"/>
          </pc:sldLayoutMkLst>
        </pc:sldLayoutChg>
        <pc:sldLayoutChg chg="del">
          <pc:chgData name="Lueders-Dumont, Timothy" userId="0a84a69e-9bf1-46fb-a82e-1a88caa42b60" providerId="ADAL" clId="{5339EED5-0914-49B6-AE46-0A6F506CE42C}" dt="2026-09-21T19:47:12.484" v="24" actId="47"/>
          <pc:sldLayoutMkLst>
            <pc:docMk/>
            <pc:sldMasterMk cId="3587654678" sldId="2147483648"/>
            <pc:sldLayoutMk cId="2399400888" sldId="2147483660"/>
          </pc:sldLayoutMkLst>
        </pc:sldLayoutChg>
        <pc:sldLayoutChg chg="del">
          <pc:chgData name="Lueders-Dumont, Timothy" userId="0a84a69e-9bf1-46fb-a82e-1a88caa42b60" providerId="ADAL" clId="{5339EED5-0914-49B6-AE46-0A6F506CE42C}" dt="2026-09-21T19:47:12.484" v="24" actId="47"/>
          <pc:sldLayoutMkLst>
            <pc:docMk/>
            <pc:sldMasterMk cId="3587654678" sldId="2147483648"/>
            <pc:sldLayoutMk cId="911003584" sldId="2147483661"/>
          </pc:sldLayoutMkLst>
        </pc:sldLayoutChg>
        <pc:sldLayoutChg chg="del">
          <pc:chgData name="Lueders-Dumont, Timothy" userId="0a84a69e-9bf1-46fb-a82e-1a88caa42b60" providerId="ADAL" clId="{5339EED5-0914-49B6-AE46-0A6F506CE42C}" dt="2026-09-21T19:40:12.623" v="7" actId="47"/>
          <pc:sldLayoutMkLst>
            <pc:docMk/>
            <pc:sldMasterMk cId="3587654678" sldId="2147483648"/>
            <pc:sldLayoutMk cId="2316831349"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E51D10-01E3-419A-816C-B4446A515BA9}"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B2FCB3-05DA-44EB-8C24-2D90866272E2}" type="slidenum">
              <a:rPr lang="en-US" smtClean="0"/>
              <a:t>‹#›</a:t>
            </a:fld>
            <a:endParaRPr lang="en-US"/>
          </a:p>
        </p:txBody>
      </p:sp>
    </p:spTree>
    <p:extLst>
      <p:ext uri="{BB962C8B-B14F-4D97-AF65-F5344CB8AC3E}">
        <p14:creationId xmlns:p14="http://schemas.microsoft.com/office/powerpoint/2010/main" val="3695620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SAS supports accountability dockets by providing transportation services, victim advocates, administrative staff, and Deputy State’s Attorneys. While these functions are not cost‑neutral, the only additional expense incurred to date beyond normal staff time has been overtime for the SAS Transport Program, driven by accelerated timelines and increased transport demands across three counties.</a:t>
            </a:r>
          </a:p>
          <a:p>
            <a:pPr fontAlgn="t"/>
            <a:r>
              <a:rPr lang="en-US" sz="1200" b="0" i="0" kern="1200" dirty="0">
                <a:solidFill>
                  <a:schemeClr val="tx1"/>
                </a:solidFill>
                <a:effectLst/>
                <a:latin typeface="+mn-lt"/>
                <a:ea typeface="+mn-ea"/>
                <a:cs typeface="+mn-cs"/>
              </a:rPr>
              <a:t>SAS caseloads—300–350 per attorney, 600 per victim advocate, and 800 per administrative professional</a:t>
            </a:r>
          </a:p>
          <a:p>
            <a:endParaRPr lang="en-US" dirty="0"/>
          </a:p>
        </p:txBody>
      </p:sp>
      <p:sp>
        <p:nvSpPr>
          <p:cNvPr id="4" name="Slide Number Placeholder 3"/>
          <p:cNvSpPr>
            <a:spLocks noGrp="1"/>
          </p:cNvSpPr>
          <p:nvPr>
            <p:ph type="sldNum" sz="quarter" idx="5"/>
          </p:nvPr>
        </p:nvSpPr>
        <p:spPr/>
        <p:txBody>
          <a:bodyPr/>
          <a:lstStyle/>
          <a:p>
            <a:fld id="{417AB055-8057-8042-A9DC-340E25EB49F5}" type="slidenum">
              <a:rPr lang="en-US" smtClean="0"/>
              <a:t>1</a:t>
            </a:fld>
            <a:endParaRPr lang="en-US"/>
          </a:p>
        </p:txBody>
      </p:sp>
    </p:spTree>
    <p:extLst>
      <p:ext uri="{BB962C8B-B14F-4D97-AF65-F5344CB8AC3E}">
        <p14:creationId xmlns:p14="http://schemas.microsoft.com/office/powerpoint/2010/main" val="699205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b="1" dirty="0"/>
              <a:t>Chittenden County</a:t>
            </a:r>
            <a:br>
              <a:rPr lang="en-US" dirty="0"/>
            </a:br>
            <a:r>
              <a:rPr lang="en-US" dirty="0"/>
              <a:t>• Active pending dockets reduced from </a:t>
            </a:r>
            <a:r>
              <a:rPr lang="en-US" b="1" dirty="0"/>
              <a:t>878 to 270</a:t>
            </a:r>
            <a:r>
              <a:rPr lang="en-US" dirty="0"/>
              <a:t> (69% reduction in &lt;4 months).</a:t>
            </a:r>
            <a:br>
              <a:rPr lang="en-US" dirty="0"/>
            </a:br>
            <a:r>
              <a:rPr lang="en-US" dirty="0"/>
              <a:t>• Chronic repeat caseload returned to </a:t>
            </a:r>
            <a:r>
              <a:rPr lang="en-US" b="1" dirty="0"/>
              <a:t>pre‑pandemic baseline</a:t>
            </a:r>
            <a:r>
              <a:rPr lang="en-US" dirty="0"/>
              <a:t>.</a:t>
            </a:r>
          </a:p>
          <a:p>
            <a:pPr fontAlgn="t"/>
            <a:r>
              <a:rPr lang="en-US" b="1" dirty="0"/>
              <a:t>Rutland County</a:t>
            </a:r>
            <a:br>
              <a:rPr lang="en-US" dirty="0"/>
            </a:br>
            <a:r>
              <a:rPr lang="en-US" dirty="0"/>
              <a:t>• Misdemeanors over goal: </a:t>
            </a:r>
            <a:r>
              <a:rPr lang="en-US" b="1" dirty="0"/>
              <a:t>~50% reduction</a:t>
            </a:r>
            <a:r>
              <a:rPr lang="en-US" dirty="0"/>
              <a:t>.</a:t>
            </a:r>
            <a:br>
              <a:rPr lang="en-US" dirty="0"/>
            </a:br>
            <a:r>
              <a:rPr lang="en-US" dirty="0"/>
              <a:t>• Felonies over goal: </a:t>
            </a:r>
            <a:r>
              <a:rPr lang="en-US" b="1" dirty="0"/>
              <a:t>38.9% reduction</a:t>
            </a:r>
            <a:r>
              <a:rPr lang="en-US" dirty="0"/>
              <a:t>.</a:t>
            </a:r>
            <a:br>
              <a:rPr lang="en-US" dirty="0"/>
            </a:br>
            <a:r>
              <a:rPr lang="en-US" dirty="0"/>
              <a:t>• Total active docket (incl. VOPs): </a:t>
            </a:r>
            <a:r>
              <a:rPr lang="en-US" b="1" dirty="0"/>
              <a:t>21% reduction</a:t>
            </a:r>
            <a:r>
              <a:rPr lang="en-US" dirty="0"/>
              <a:t>.</a:t>
            </a:r>
          </a:p>
          <a:p>
            <a:pPr fontAlgn="t"/>
            <a:r>
              <a:rPr lang="en-US" b="1" dirty="0"/>
              <a:t>Windham County</a:t>
            </a:r>
            <a:br>
              <a:rPr lang="en-US" dirty="0"/>
            </a:br>
            <a:r>
              <a:rPr lang="en-US" dirty="0"/>
              <a:t>• Early trendlines after July 2026 launch show </a:t>
            </a:r>
            <a:r>
              <a:rPr lang="en-US" b="1" dirty="0"/>
              <a:t>similar steep declines</a:t>
            </a:r>
            <a:r>
              <a:rPr lang="en-US" dirty="0"/>
              <a:t> in repeat‑offender caseloads.</a:t>
            </a:r>
          </a:p>
          <a:p>
            <a:endParaRPr lang="en-US" dirty="0"/>
          </a:p>
        </p:txBody>
      </p:sp>
      <p:sp>
        <p:nvSpPr>
          <p:cNvPr id="4" name="Slide Number Placeholder 3"/>
          <p:cNvSpPr>
            <a:spLocks noGrp="1"/>
          </p:cNvSpPr>
          <p:nvPr>
            <p:ph type="sldNum" sz="quarter" idx="5"/>
          </p:nvPr>
        </p:nvSpPr>
        <p:spPr/>
        <p:txBody>
          <a:bodyPr/>
          <a:lstStyle/>
          <a:p>
            <a:fld id="{417AB055-8057-8042-A9DC-340E25EB49F5}" type="slidenum">
              <a:rPr lang="en-US" smtClean="0"/>
              <a:t>5</a:t>
            </a:fld>
            <a:endParaRPr lang="en-US"/>
          </a:p>
        </p:txBody>
      </p:sp>
    </p:spTree>
    <p:extLst>
      <p:ext uri="{BB962C8B-B14F-4D97-AF65-F5344CB8AC3E}">
        <p14:creationId xmlns:p14="http://schemas.microsoft.com/office/powerpoint/2010/main" val="398629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BAB0-85B2-6158-E358-B6511B50BE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DA3683-BAC8-D204-AB1E-46D729C697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B695C2-95FE-6C8C-C34F-D6FC4BA11E80}"/>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681F33A1-7D51-D980-638B-D4334D436A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8BB4C-6295-2424-15AA-D8D98CD09C56}"/>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8247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EFA1-4884-EA96-9162-2AA3B14292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075024-7A5B-EA42-8B27-528446AE08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2D05B-A53E-6896-214E-BC0117710F43}"/>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914B6A2F-B345-170F-B0C7-BD3ED0BBD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B4AD1C-05D6-AA92-C349-DB8CD591B608}"/>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909084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F9DC-D10B-983E-683F-F5B0AB9319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79C7A9-669D-CB73-03C7-7D755DF892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F5F8E-163B-65F3-14CE-97CC57F80A90}"/>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AD34F714-0E36-F4F8-F32B-E7BF96E6D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6192DA-BA5B-AB9B-41FA-B6347B379B9C}"/>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1801747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5D0A6-5DD2-C99D-DA62-7D32C7051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2817C3-6CD8-C05E-2975-125F02BC91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F26330-3F1C-A11E-CF28-BEA2358710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C848A9-002E-C28E-D5DC-200FF5ED6F85}"/>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6" name="Footer Placeholder 5">
            <a:extLst>
              <a:ext uri="{FF2B5EF4-FFF2-40B4-BE49-F238E27FC236}">
                <a16:creationId xmlns:a16="http://schemas.microsoft.com/office/drawing/2014/main" id="{0EFD0C6B-7614-4D42-7FEB-B5225C5508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2BC9F7-1629-2E4E-C707-7E3BC3FCB520}"/>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1636724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1924-508C-03DB-8785-133BAADE08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44EFF2-5EE7-3573-590B-C062DCD22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5F997A-B1A9-03DC-B25B-BA0FC5686B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187A0B-A912-6320-7592-64AF1F611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5FB8D5-0BBC-7077-682E-7E2366E5C1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F7ADEC-CDAB-1D8D-A33D-64DC8C634441}"/>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8" name="Footer Placeholder 7">
            <a:extLst>
              <a:ext uri="{FF2B5EF4-FFF2-40B4-BE49-F238E27FC236}">
                <a16:creationId xmlns:a16="http://schemas.microsoft.com/office/drawing/2014/main" id="{88FBCFDE-9649-0951-F1A1-B0E21803DE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4FBCE5-5A68-E4C8-7F22-FF7827BDECC8}"/>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3098925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880EB-516B-0922-7188-BC65831F25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4C580D-AA0E-E0D8-68DD-505A06B017C0}"/>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4" name="Footer Placeholder 3">
            <a:extLst>
              <a:ext uri="{FF2B5EF4-FFF2-40B4-BE49-F238E27FC236}">
                <a16:creationId xmlns:a16="http://schemas.microsoft.com/office/drawing/2014/main" id="{ACA28B4C-C4FE-823C-FCCC-C8A88FE8FF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2AD4BE-99F2-EAF0-18A4-5DA10B115133}"/>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719398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286F13-8A1F-F74E-130B-F51C4DFBBBD5}"/>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3" name="Footer Placeholder 2">
            <a:extLst>
              <a:ext uri="{FF2B5EF4-FFF2-40B4-BE49-F238E27FC236}">
                <a16:creationId xmlns:a16="http://schemas.microsoft.com/office/drawing/2014/main" id="{4343E1B3-4151-D389-0388-E8F34789D9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0446DA-2013-AAE8-B9C5-16404020598B}"/>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2090009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E2F8-9905-A7B6-BCA0-A57A376A4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EEFF3D-2519-3BF0-ECF7-4A478DE4E3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69A21E-B521-A0EA-A839-984055243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B380EE-B16C-980D-3FF7-24F898A5609C}"/>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6" name="Footer Placeholder 5">
            <a:extLst>
              <a:ext uri="{FF2B5EF4-FFF2-40B4-BE49-F238E27FC236}">
                <a16:creationId xmlns:a16="http://schemas.microsoft.com/office/drawing/2014/main" id="{9130B6D5-07A8-C159-9BD7-CBF4F3785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18B422-7C02-2C0C-7719-82FA09A5738B}"/>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3435249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E2661-2C55-4400-2C7E-DD275AA87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506063-4818-126E-3EFB-607AA49869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FFA628-4FD2-B13E-B0E7-B10514DD10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E0E2DD-6C6D-384F-CFFB-48F896653F09}"/>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6" name="Footer Placeholder 5">
            <a:extLst>
              <a:ext uri="{FF2B5EF4-FFF2-40B4-BE49-F238E27FC236}">
                <a16:creationId xmlns:a16="http://schemas.microsoft.com/office/drawing/2014/main" id="{E5627572-71DD-BF19-1FB4-9BC921FED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17F433-0328-03F5-A996-BDAE4CB87BCD}"/>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3217016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7F53-FF18-F66E-4F2A-47C0B5C1C0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BC5390-A61A-6B73-667D-9E7EA2211E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B55C26-6D23-5818-73AF-8AA7D5EEAF69}"/>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E45E8DB3-092E-1674-25D5-F968ADC27C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5513A1-C9CC-A539-B1C4-8E2E7304D5DB}"/>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224285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3D9DFE-B8AF-5546-5BEC-8B8928E38A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B6A50A-39F1-F483-43AB-8F4FD20749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CBF34B-9244-DB76-13A1-3A9C0336C2C5}"/>
              </a:ext>
            </a:extLst>
          </p:cNvPr>
          <p:cNvSpPr>
            <a:spLocks noGrp="1"/>
          </p:cNvSpPr>
          <p:nvPr>
            <p:ph type="dt" sz="half" idx="10"/>
          </p:nvPr>
        </p:nvSpPr>
        <p:spPr/>
        <p:txBody>
          <a:body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A2F3E0C0-7FEB-5AEF-5477-A60E031F92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B21AB1-1F39-2AB2-5C73-E0040DBF556E}"/>
              </a:ext>
            </a:extLst>
          </p:cNvPr>
          <p:cNvSpPr>
            <a:spLocks noGrp="1"/>
          </p:cNvSpPr>
          <p:nvPr>
            <p:ph type="sldNum" sz="quarter" idx="12"/>
          </p:nvPr>
        </p:nvSpPr>
        <p:spPr/>
        <p:txBody>
          <a:bodyPr/>
          <a:lstStyle/>
          <a:p>
            <a:fld id="{F2FF430C-2049-45AE-9075-0C02202F2F1D}" type="slidenum">
              <a:rPr lang="en-US" smtClean="0"/>
              <a:t>‹#›</a:t>
            </a:fld>
            <a:endParaRPr lang="en-US"/>
          </a:p>
        </p:txBody>
      </p:sp>
    </p:spTree>
    <p:extLst>
      <p:ext uri="{BB962C8B-B14F-4D97-AF65-F5344CB8AC3E}">
        <p14:creationId xmlns:p14="http://schemas.microsoft.com/office/powerpoint/2010/main" val="3869738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with Picture 1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11274552" cy="932688"/>
          </a:xfrm>
        </p:spPr>
        <p:txBody>
          <a:bodyPr anchor="t" anchorCtr="0">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11480" y="1737360"/>
            <a:ext cx="4812154" cy="4206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06BFCA8-9BD5-0D66-6653-7B45B382C4F3}"/>
              </a:ext>
            </a:extLst>
          </p:cNvPr>
          <p:cNvSpPr>
            <a:spLocks noGrp="1"/>
          </p:cNvSpPr>
          <p:nvPr>
            <p:ph type="sldNum" sz="quarter" idx="17"/>
          </p:nvPr>
        </p:nvSpPr>
        <p:spPr/>
        <p:txBody>
          <a:bodyPr/>
          <a:lstStyle/>
          <a:p>
            <a:fld id="{40B778AE-8D30-EC43-B255-420E7914C179}" type="slidenum">
              <a:rPr lang="en-US" smtClean="0"/>
              <a:pPr/>
              <a:t>‹#›</a:t>
            </a:fld>
            <a:endParaRPr lang="en-US"/>
          </a:p>
        </p:txBody>
      </p:sp>
      <p:sp>
        <p:nvSpPr>
          <p:cNvPr id="5" name="Footer Placeholder 4">
            <a:extLst>
              <a:ext uri="{FF2B5EF4-FFF2-40B4-BE49-F238E27FC236}">
                <a16:creationId xmlns:a16="http://schemas.microsoft.com/office/drawing/2014/main" id="{E0A02138-E28D-3ED2-F911-171BA61DEEF9}"/>
              </a:ext>
            </a:extLst>
          </p:cNvPr>
          <p:cNvSpPr>
            <a:spLocks noGrp="1"/>
          </p:cNvSpPr>
          <p:nvPr>
            <p:ph type="ftr" sz="quarter" idx="16"/>
          </p:nvPr>
        </p:nvSpPr>
        <p:spPr>
          <a:xfrm>
            <a:off x="809077" y="6126480"/>
            <a:ext cx="3108960" cy="365125"/>
          </a:xfrm>
        </p:spPr>
        <p:txBody>
          <a:bodyPr/>
          <a:lstStyle/>
          <a:p>
            <a:r>
              <a:rPr lang="en-US"/>
              <a:t>Presentation title</a:t>
            </a:r>
          </a:p>
        </p:txBody>
      </p:sp>
      <p:sp>
        <p:nvSpPr>
          <p:cNvPr id="3" name="Date Placeholder 2">
            <a:extLst>
              <a:ext uri="{FF2B5EF4-FFF2-40B4-BE49-F238E27FC236}">
                <a16:creationId xmlns:a16="http://schemas.microsoft.com/office/drawing/2014/main" id="{01315DE3-263F-5B56-80FE-04252DA7AFCF}"/>
              </a:ext>
            </a:extLst>
          </p:cNvPr>
          <p:cNvSpPr>
            <a:spLocks noGrp="1"/>
          </p:cNvSpPr>
          <p:nvPr>
            <p:ph type="dt" sz="half" idx="15"/>
          </p:nvPr>
        </p:nvSpPr>
        <p:spPr>
          <a:xfrm>
            <a:off x="3949874" y="6126480"/>
            <a:ext cx="1273760" cy="365125"/>
          </a:xfrm>
        </p:spPr>
        <p:txBody>
          <a:bodyPr/>
          <a:lstStyle/>
          <a:p>
            <a:fld id="{1134199F-B77C-624E-8596-34C330D06B24}" type="datetime1">
              <a:rPr lang="en-US" smtClean="0"/>
              <a:t>9/21/2026</a:t>
            </a:fld>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noChangeAspect="1"/>
          </p:cNvSpPr>
          <p:nvPr>
            <p:ph type="pic" sz="quarter" idx="13" hasCustomPrompt="1"/>
          </p:nvPr>
        </p:nvSpPr>
        <p:spPr>
          <a:xfrm>
            <a:off x="5658927" y="1737360"/>
            <a:ext cx="6533071" cy="5120640"/>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t="-463"/>
            </a:stretch>
          </a:blipFill>
        </p:spPr>
        <p:txBody>
          <a:bodyPr vert="horz" wrap="square" lIns="91440" tIns="45720" rIns="91440" bIns="45720" rtlCol="0">
            <a:noAutofit/>
          </a:bodyPr>
          <a:lstStyle>
            <a:lvl1pPr marL="0" indent="0">
              <a:buNone/>
              <a:defRPr lang="en-US" dirty="0"/>
            </a:lvl1pPr>
          </a:lstStyle>
          <a:p>
            <a:pPr marL="0" lvl="0" indent="0">
              <a:buNone/>
            </a:pPr>
            <a:r>
              <a:rPr lang="en-US" dirty="0"/>
              <a:t>   </a:t>
            </a:r>
          </a:p>
        </p:txBody>
      </p:sp>
    </p:spTree>
    <p:extLst>
      <p:ext uri="{BB962C8B-B14F-4D97-AF65-F5344CB8AC3E}">
        <p14:creationId xmlns:p14="http://schemas.microsoft.com/office/powerpoint/2010/main" val="3564449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914400"/>
            <a:ext cx="3923455"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1" y="914400"/>
            <a:ext cx="604539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Presentation title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98B914E-727D-924F-AF8C-57D7CD572093}" type="datetime1">
              <a:rPr lang="en-US" smtClean="0"/>
              <a:t>9/21/2026</a:t>
            </a:fld>
            <a:endParaRPr lang="en-US"/>
          </a:p>
        </p:txBody>
      </p:sp>
      <p:pic>
        <p:nvPicPr>
          <p:cNvPr id="3" name="Picture 2" descr="A blue and black image of two birds&#10;&#10;AI-generated content may be incorrect.">
            <a:extLst>
              <a:ext uri="{FF2B5EF4-FFF2-40B4-BE49-F238E27FC236}">
                <a16:creationId xmlns:a16="http://schemas.microsoft.com/office/drawing/2014/main" id="{A830C04B-A250-7A15-C730-C6A3AFCB9C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5175848" y="5943599"/>
            <a:ext cx="4160520" cy="914400"/>
          </a:xfrm>
          <a:prstGeom prst="rect">
            <a:avLst/>
          </a:prstGeom>
        </p:spPr>
      </p:pic>
    </p:spTree>
    <p:extLst>
      <p:ext uri="{BB962C8B-B14F-4D97-AF65-F5344CB8AC3E}">
        <p14:creationId xmlns:p14="http://schemas.microsoft.com/office/powerpoint/2010/main" val="630257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BB1237-A556-3B25-47BE-EE50CCEDFD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17EDDB-A979-9195-3D59-D1EA04D3C1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8489A-E868-0CB8-E02C-3362D413EB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FB85B6-D9BA-4660-8C1A-D6CA95902072}" type="datetimeFigureOut">
              <a:rPr lang="en-US" smtClean="0"/>
              <a:t>9/21/2026</a:t>
            </a:fld>
            <a:endParaRPr lang="en-US"/>
          </a:p>
        </p:txBody>
      </p:sp>
      <p:sp>
        <p:nvSpPr>
          <p:cNvPr id="5" name="Footer Placeholder 4">
            <a:extLst>
              <a:ext uri="{FF2B5EF4-FFF2-40B4-BE49-F238E27FC236}">
                <a16:creationId xmlns:a16="http://schemas.microsoft.com/office/drawing/2014/main" id="{AD44A981-473A-F677-7C2F-34CC3423C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DD35B18-7DD3-5DAC-2A7F-B06D316255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FF430C-2049-45AE-9075-0C02202F2F1D}" type="slidenum">
              <a:rPr lang="en-US" smtClean="0"/>
              <a:t>‹#›</a:t>
            </a:fld>
            <a:endParaRPr lang="en-US"/>
          </a:p>
        </p:txBody>
      </p:sp>
    </p:spTree>
    <p:extLst>
      <p:ext uri="{BB962C8B-B14F-4D97-AF65-F5344CB8AC3E}">
        <p14:creationId xmlns:p14="http://schemas.microsoft.com/office/powerpoint/2010/main" val="3587654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04AD47B-2438-9BA5-B700-3052CDB007A0}"/>
              </a:ext>
            </a:extLst>
          </p:cNvPr>
          <p:cNvSpPr txBox="1">
            <a:spLocks/>
          </p:cNvSpPr>
          <p:nvPr/>
        </p:nvSpPr>
        <p:spPr>
          <a:xfrm>
            <a:off x="462765" y="-120650"/>
            <a:ext cx="11346580" cy="1325563"/>
          </a:xfrm>
          <a:prstGeom prst="rect">
            <a:avLst/>
          </a:prstGeom>
        </p:spPr>
        <p:txBody>
          <a:bodyPr vert="horz" lIns="91440" tIns="45720" rIns="91440" bIns="45720" rtlCol="0" anchor="ctr" anchorCtr="0">
            <a:normAutofit/>
          </a:bodyPr>
          <a:lstStyle>
            <a:lvl1pPr algn="l" defTabSz="914400" rtl="0" eaLnBrk="1" latinLnBrk="0" hangingPunct="1">
              <a:lnSpc>
                <a:spcPct val="80000"/>
              </a:lnSpc>
              <a:spcBef>
                <a:spcPct val="0"/>
              </a:spcBef>
              <a:buNone/>
              <a:defRPr sz="2800" kern="1200" cap="all" spc="200" baseline="0">
                <a:solidFill>
                  <a:schemeClr val="tx1"/>
                </a:solidFill>
                <a:latin typeface="+mj-lt"/>
                <a:ea typeface="+mj-ea"/>
                <a:cs typeface="Urdu Typesetting" panose="03020402040406030203" pitchFamily="66" charset="-78"/>
              </a:defRPr>
            </a:lvl1pPr>
          </a:lstStyle>
          <a:p>
            <a:pPr algn="ctr">
              <a:spcAft>
                <a:spcPts val="600"/>
              </a:spcAft>
            </a:pPr>
            <a:r>
              <a:rPr lang="en-US" sz="3100" b="1" kern="1200" cap="all" spc="200" baseline="0" dirty="0">
                <a:latin typeface="Calibri" panose="020F0502020204030204" pitchFamily="34" charset="0"/>
                <a:ea typeface="Calibri" panose="020F0502020204030204" pitchFamily="34" charset="0"/>
                <a:cs typeface="Calibri" panose="020F0502020204030204" pitchFamily="34" charset="0"/>
              </a:rPr>
              <a:t>“Accountability Court/Docket”</a:t>
            </a:r>
            <a:endParaRPr lang="en-US" sz="3100" b="1" dirty="0">
              <a:latin typeface="Calibri" panose="020F0502020204030204" pitchFamily="34" charset="0"/>
              <a:ea typeface="Calibri" panose="020F0502020204030204" pitchFamily="34" charset="0"/>
              <a:cs typeface="Calibri" panose="020F0502020204030204" pitchFamily="34" charset="0"/>
            </a:endParaRPr>
          </a:p>
          <a:p>
            <a:pPr algn="ctr">
              <a:spcAft>
                <a:spcPts val="600"/>
              </a:spcAft>
            </a:pPr>
            <a:r>
              <a:rPr lang="en-US" sz="3100" kern="1200" cap="all" spc="200" baseline="0" dirty="0">
                <a:latin typeface="Calibri" panose="020F0502020204030204" pitchFamily="34" charset="0"/>
                <a:ea typeface="Calibri" panose="020F0502020204030204" pitchFamily="34" charset="0"/>
                <a:cs typeface="Calibri" panose="020F0502020204030204" pitchFamily="34" charset="0"/>
              </a:rPr>
              <a:t>now the…</a:t>
            </a:r>
            <a:r>
              <a:rPr lang="en-US" sz="3100" b="1" kern="1200" cap="all" spc="200" baseline="0" dirty="0">
                <a:latin typeface="Calibri" panose="020F0502020204030204" pitchFamily="34" charset="0"/>
                <a:ea typeface="Calibri" panose="020F0502020204030204" pitchFamily="34" charset="0"/>
                <a:cs typeface="Calibri" panose="020F0502020204030204" pitchFamily="34" charset="0"/>
              </a:rPr>
              <a:t>“</a:t>
            </a:r>
            <a:r>
              <a:rPr lang="en-US" sz="3100" b="1" u="sng" kern="1200" cap="all" spc="200" baseline="0" dirty="0">
                <a:latin typeface="Calibri" panose="020F0502020204030204" pitchFamily="34" charset="0"/>
                <a:ea typeface="Calibri" panose="020F0502020204030204" pitchFamily="34" charset="0"/>
                <a:cs typeface="Calibri" panose="020F0502020204030204" pitchFamily="34" charset="0"/>
              </a:rPr>
              <a:t>Rapid Accountability Docket</a:t>
            </a:r>
            <a:r>
              <a:rPr lang="en-US" sz="3100" b="1" kern="1200" cap="all" spc="200" baseline="0" dirty="0">
                <a:latin typeface="Calibri" panose="020F0502020204030204" pitchFamily="34" charset="0"/>
                <a:ea typeface="Calibri" panose="020F0502020204030204" pitchFamily="34" charset="0"/>
                <a:cs typeface="Calibri" panose="020F0502020204030204" pitchFamily="34" charset="0"/>
              </a:rPr>
              <a:t>” (RAD)</a:t>
            </a:r>
          </a:p>
        </p:txBody>
      </p:sp>
      <p:sp>
        <p:nvSpPr>
          <p:cNvPr id="3" name="Content Placeholder 2">
            <a:extLst>
              <a:ext uri="{FF2B5EF4-FFF2-40B4-BE49-F238E27FC236}">
                <a16:creationId xmlns:a16="http://schemas.microsoft.com/office/drawing/2014/main" id="{D8010DA7-AE24-06E4-FBCB-902ED00ACCA7}"/>
              </a:ext>
            </a:extLst>
          </p:cNvPr>
          <p:cNvSpPr>
            <a:spLocks noGrp="1"/>
          </p:cNvSpPr>
          <p:nvPr>
            <p:ph sz="half" idx="2"/>
          </p:nvPr>
        </p:nvSpPr>
        <p:spPr>
          <a:xfrm>
            <a:off x="224143" y="1404002"/>
            <a:ext cx="5386917" cy="3951288"/>
          </a:xfrm>
        </p:spPr>
        <p:txBody>
          <a:bodyPr vert="horz" lIns="91440" tIns="45720" rIns="91440" bIns="45720" rtlCol="0" anchorCtr="0">
            <a:normAutofit fontScale="92500" lnSpcReduction="10000"/>
          </a:bodyPr>
          <a:lstStyle/>
          <a:p>
            <a:pPr marL="114300" indent="0" algn="ctr">
              <a:lnSpc>
                <a:spcPct val="90000"/>
              </a:lnSpc>
              <a:buNone/>
            </a:pPr>
            <a:r>
              <a:rPr lang="en-US" sz="1700" b="1" dirty="0">
                <a:latin typeface="Calibri" panose="020F0502020204030204" pitchFamily="34" charset="0"/>
                <a:ea typeface="Calibri" panose="020F0502020204030204" pitchFamily="34" charset="0"/>
                <a:cs typeface="Calibri" panose="020F0502020204030204" pitchFamily="34" charset="0"/>
              </a:rPr>
              <a:t>From Pilot-Project to Statutory Docket (Act 165)</a:t>
            </a:r>
          </a:p>
          <a:p>
            <a:pPr marL="114300" indent="0" algn="ctr">
              <a:lnSpc>
                <a:spcPct val="90000"/>
              </a:lnSpc>
              <a:buNone/>
            </a:pPr>
            <a:endParaRPr lang="en-US" sz="1700" b="1" dirty="0">
              <a:latin typeface="Calibri" panose="020F0502020204030204" pitchFamily="34" charset="0"/>
              <a:ea typeface="Calibri" panose="020F0502020204030204" pitchFamily="34" charset="0"/>
              <a:cs typeface="Calibri" panose="020F0502020204030204" pitchFamily="34" charset="0"/>
            </a:endParaRPr>
          </a:p>
          <a:p>
            <a:pPr marL="400050" indent="-285750">
              <a:lnSpc>
                <a:spcPct val="90000"/>
              </a:lnSpc>
              <a:buFont typeface="Wingdings" panose="05000000000000000000" pitchFamily="2" charset="2"/>
              <a:buChar char="Ø"/>
            </a:pPr>
            <a:r>
              <a:rPr lang="en-US" sz="1700" dirty="0">
                <a:latin typeface="Calibri" panose="020F0502020204030204" pitchFamily="34" charset="0"/>
                <a:ea typeface="Calibri" panose="020F0502020204030204" pitchFamily="34" charset="0"/>
                <a:cs typeface="Calibri" panose="020F0502020204030204" pitchFamily="34" charset="0"/>
              </a:rPr>
              <a:t>(Oct 2025—June 2026 – 90 day surge events / temporary pilots </a:t>
            </a:r>
          </a:p>
          <a:p>
            <a:pPr marL="857250" lvl="1" indent="-285750">
              <a:lnSpc>
                <a:spcPct val="90000"/>
              </a:lnSpc>
              <a:buFont typeface="Wingdings" panose="05000000000000000000" pitchFamily="2" charset="2"/>
              <a:buChar char="Ø"/>
            </a:pPr>
            <a:r>
              <a:rPr lang="en-US" sz="1300" dirty="0">
                <a:latin typeface="Calibri" panose="020F0502020204030204" pitchFamily="34" charset="0"/>
                <a:ea typeface="Calibri" panose="020F0502020204030204" pitchFamily="34" charset="0"/>
                <a:cs typeface="Calibri" panose="020F0502020204030204" pitchFamily="34" charset="0"/>
              </a:rPr>
              <a:t>in Chittenden (Oct 25-Feb 26) </a:t>
            </a:r>
          </a:p>
          <a:p>
            <a:pPr marL="857250" lvl="1" indent="-285750">
              <a:lnSpc>
                <a:spcPct val="90000"/>
              </a:lnSpc>
              <a:buFont typeface="Wingdings" panose="05000000000000000000" pitchFamily="2" charset="2"/>
              <a:buChar char="Ø"/>
            </a:pPr>
            <a:r>
              <a:rPr lang="en-US" sz="1300" dirty="0">
                <a:latin typeface="Calibri" panose="020F0502020204030204" pitchFamily="34" charset="0"/>
                <a:ea typeface="Calibri" panose="020F0502020204030204" pitchFamily="34" charset="0"/>
                <a:cs typeface="Calibri" panose="020F0502020204030204" pitchFamily="34" charset="0"/>
              </a:rPr>
              <a:t>and Rutland (March 26-June 26) </a:t>
            </a:r>
          </a:p>
          <a:p>
            <a:pPr marL="857250" lvl="1" indent="-285750">
              <a:lnSpc>
                <a:spcPct val="90000"/>
              </a:lnSpc>
              <a:buFont typeface="Wingdings" panose="05000000000000000000" pitchFamily="2" charset="2"/>
              <a:buChar char="Ø"/>
            </a:pPr>
            <a:r>
              <a:rPr lang="en-US" sz="1300" dirty="0">
                <a:latin typeface="Calibri" panose="020F0502020204030204" pitchFamily="34" charset="0"/>
                <a:ea typeface="Calibri" panose="020F0502020204030204" pitchFamily="34" charset="0"/>
                <a:cs typeface="Calibri" panose="020F0502020204030204" pitchFamily="34" charset="0"/>
              </a:rPr>
              <a:t>have now been formalized under Act 165 (July-Oct 26) into a permanent statewide model (now in Windham).</a:t>
            </a:r>
          </a:p>
          <a:p>
            <a:pPr marL="571500" lvl="1" indent="0">
              <a:lnSpc>
                <a:spcPct val="90000"/>
              </a:lnSpc>
              <a:buNone/>
            </a:pPr>
            <a:endParaRPr lang="en-US" sz="1300" dirty="0">
              <a:latin typeface="Calibri" panose="020F0502020204030204" pitchFamily="34" charset="0"/>
              <a:ea typeface="Calibri" panose="020F0502020204030204" pitchFamily="34" charset="0"/>
              <a:cs typeface="Calibri" panose="020F0502020204030204" pitchFamily="34" charset="0"/>
            </a:endParaRPr>
          </a:p>
          <a:p>
            <a:pPr marL="400050" indent="-285750">
              <a:lnSpc>
                <a:spcPct val="90000"/>
              </a:lnSpc>
              <a:buFont typeface="Wingdings" panose="05000000000000000000" pitchFamily="2" charset="2"/>
              <a:buChar char="Ø"/>
            </a:pPr>
            <a:r>
              <a:rPr lang="en-US" sz="1700" dirty="0">
                <a:latin typeface="Calibri" panose="020F0502020204030204" pitchFamily="34" charset="0"/>
                <a:ea typeface="Calibri" panose="020F0502020204030204" pitchFamily="34" charset="0"/>
                <a:cs typeface="Calibri" panose="020F0502020204030204" pitchFamily="34" charset="0"/>
              </a:rPr>
              <a:t>Core strategic goals: compress time between arrest, first appearance, and case resolution to interrupt repeat‑offense cycles with direct human services access.</a:t>
            </a:r>
          </a:p>
          <a:p>
            <a:pPr marL="114300" indent="0">
              <a:lnSpc>
                <a:spcPct val="90000"/>
              </a:lnSpc>
              <a:buNone/>
            </a:pPr>
            <a:endParaRPr lang="en-US" sz="1700" dirty="0">
              <a:latin typeface="Calibri" panose="020F0502020204030204" pitchFamily="34" charset="0"/>
              <a:ea typeface="Calibri" panose="020F0502020204030204" pitchFamily="34" charset="0"/>
              <a:cs typeface="Calibri" panose="020F0502020204030204" pitchFamily="34" charset="0"/>
            </a:endParaRPr>
          </a:p>
          <a:p>
            <a:pPr marL="400050" indent="-285750">
              <a:lnSpc>
                <a:spcPct val="90000"/>
              </a:lnSpc>
              <a:buFont typeface="Wingdings" panose="05000000000000000000" pitchFamily="2" charset="2"/>
              <a:buChar char="Ø"/>
            </a:pPr>
            <a:r>
              <a:rPr lang="en-US" sz="1700" dirty="0">
                <a:latin typeface="Calibri" panose="020F0502020204030204" pitchFamily="34" charset="0"/>
                <a:ea typeface="Calibri" panose="020F0502020204030204" pitchFamily="34" charset="0"/>
                <a:cs typeface="Calibri" panose="020F0502020204030204" pitchFamily="34" charset="0"/>
              </a:rPr>
              <a:t>System focus: high‑volume repeat defendants who drive a disproportionate share of statewide backlog.</a:t>
            </a:r>
          </a:p>
          <a:p>
            <a:pPr>
              <a:lnSpc>
                <a:spcPct val="90000"/>
              </a:lnSpc>
            </a:pPr>
            <a:endParaRPr lang="en-US" sz="17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1D1A1E55-EFB9-C442-A63E-A87A668D655D}"/>
              </a:ext>
            </a:extLst>
          </p:cNvPr>
          <p:cNvSpPr txBox="1"/>
          <p:nvPr/>
        </p:nvSpPr>
        <p:spPr>
          <a:xfrm>
            <a:off x="6096000" y="1389714"/>
            <a:ext cx="5389033" cy="3951288"/>
          </a:xfrm>
          <a:prstGeom prst="rect">
            <a:avLst/>
          </a:prstGeom>
        </p:spPr>
        <p:txBody>
          <a:bodyPr vert="horz" lIns="91440" tIns="45720" rIns="91440" bIns="45720" rtlCol="0">
            <a:normAutofit/>
          </a:bodyPr>
          <a:lstStyle/>
          <a:p>
            <a:pPr algn="ctr" fontAlgn="t">
              <a:lnSpc>
                <a:spcPct val="90000"/>
              </a:lnSpc>
              <a:spcBef>
                <a:spcPts val="600"/>
              </a:spcBef>
            </a:pPr>
            <a:r>
              <a:rPr lang="en-US" sz="1700" b="1" dirty="0">
                <a:effectLst/>
                <a:latin typeface="Calibri" panose="020F0502020204030204" pitchFamily="34" charset="0"/>
                <a:ea typeface="Calibri" panose="020F0502020204030204" pitchFamily="34" charset="0"/>
                <a:cs typeface="Calibri" panose="020F0502020204030204" pitchFamily="34" charset="0"/>
              </a:rPr>
              <a:t>Dec. 2025 Context</a:t>
            </a:r>
          </a:p>
          <a:p>
            <a:pPr algn="ctr" fontAlgn="t">
              <a:lnSpc>
                <a:spcPct val="90000"/>
              </a:lnSpc>
              <a:spcBef>
                <a:spcPts val="600"/>
              </a:spcBef>
            </a:pPr>
            <a:endParaRPr lang="en-US" sz="1700" b="1" dirty="0">
              <a:effectLst/>
              <a:latin typeface="Calibri" panose="020F0502020204030204" pitchFamily="34" charset="0"/>
              <a:ea typeface="Calibri" panose="020F0502020204030204" pitchFamily="34" charset="0"/>
              <a:cs typeface="Calibri" panose="020F0502020204030204" pitchFamily="34" charset="0"/>
            </a:endParaRPr>
          </a:p>
          <a:p>
            <a:pPr marL="285750" indent="-285750" fontAlgn="t">
              <a:lnSpc>
                <a:spcPct val="90000"/>
              </a:lnSpc>
              <a:spcBef>
                <a:spcPts val="600"/>
              </a:spcBef>
              <a:buFontTx/>
              <a:buChar char="-"/>
            </a:pPr>
            <a:r>
              <a:rPr lang="en-US" sz="1700" dirty="0">
                <a:effectLst/>
                <a:latin typeface="Calibri" panose="020F0502020204030204" pitchFamily="34" charset="0"/>
                <a:ea typeface="Calibri" panose="020F0502020204030204" pitchFamily="34" charset="0"/>
                <a:cs typeface="Calibri" panose="020F0502020204030204" pitchFamily="34" charset="0"/>
              </a:rPr>
              <a:t>Defendants with 3+ pending cases  = </a:t>
            </a:r>
            <a:r>
              <a:rPr lang="en-US" sz="1700" b="1" dirty="0">
                <a:effectLst/>
                <a:latin typeface="Calibri" panose="020F0502020204030204" pitchFamily="34" charset="0"/>
                <a:ea typeface="Calibri" panose="020F0502020204030204" pitchFamily="34" charset="0"/>
                <a:cs typeface="Calibri" panose="020F0502020204030204" pitchFamily="34" charset="0"/>
              </a:rPr>
              <a:t>45% of all active dockets </a:t>
            </a:r>
          </a:p>
          <a:p>
            <a:pPr fontAlgn="t">
              <a:lnSpc>
                <a:spcPct val="90000"/>
              </a:lnSpc>
              <a:spcBef>
                <a:spcPts val="600"/>
              </a:spcBef>
            </a:pPr>
            <a:endParaRPr lang="en-US" sz="1700" dirty="0">
              <a:effectLst/>
              <a:latin typeface="Calibri" panose="020F0502020204030204" pitchFamily="34" charset="0"/>
              <a:ea typeface="Calibri" panose="020F0502020204030204" pitchFamily="34" charset="0"/>
              <a:cs typeface="Calibri" panose="020F0502020204030204" pitchFamily="34" charset="0"/>
            </a:endParaRPr>
          </a:p>
          <a:p>
            <a:pPr marL="285750" indent="-285750" fontAlgn="t">
              <a:lnSpc>
                <a:spcPct val="90000"/>
              </a:lnSpc>
              <a:spcBef>
                <a:spcPts val="600"/>
              </a:spcBef>
              <a:buFontTx/>
              <a:buChar char="-"/>
            </a:pPr>
            <a:r>
              <a:rPr lang="en-US" sz="1700" b="1" dirty="0">
                <a:effectLst/>
                <a:latin typeface="Calibri" panose="020F0502020204030204" pitchFamily="34" charset="0"/>
                <a:ea typeface="Calibri" panose="020F0502020204030204" pitchFamily="34" charset="0"/>
                <a:cs typeface="Calibri" panose="020F0502020204030204" pitchFamily="34" charset="0"/>
              </a:rPr>
              <a:t>600 individuals with 5+ pending cases </a:t>
            </a:r>
            <a:r>
              <a:rPr lang="en-US" sz="1700" dirty="0">
                <a:effectLst/>
                <a:latin typeface="Calibri" panose="020F0502020204030204" pitchFamily="34" charset="0"/>
                <a:ea typeface="Calibri" panose="020F0502020204030204" pitchFamily="34" charset="0"/>
                <a:cs typeface="Calibri" panose="020F0502020204030204" pitchFamily="34" charset="0"/>
              </a:rPr>
              <a:t>(6% of defendants) account for </a:t>
            </a:r>
            <a:r>
              <a:rPr lang="en-US" sz="1700" b="1" dirty="0">
                <a:effectLst/>
                <a:latin typeface="Calibri" panose="020F0502020204030204" pitchFamily="34" charset="0"/>
                <a:ea typeface="Calibri" panose="020F0502020204030204" pitchFamily="34" charset="0"/>
                <a:cs typeface="Calibri" panose="020F0502020204030204" pitchFamily="34" charset="0"/>
              </a:rPr>
              <a:t>25% of total statewide caseload capacity.</a:t>
            </a:r>
            <a:endParaRPr lang="en-US" sz="1700" b="1" dirty="0">
              <a:latin typeface="Calibri" panose="020F0502020204030204" pitchFamily="34" charset="0"/>
              <a:ea typeface="Calibri" panose="020F0502020204030204" pitchFamily="34" charset="0"/>
              <a:cs typeface="Calibri" panose="020F0502020204030204" pitchFamily="34" charset="0"/>
            </a:endParaRPr>
          </a:p>
          <a:p>
            <a:pPr fontAlgn="t">
              <a:lnSpc>
                <a:spcPct val="90000"/>
              </a:lnSpc>
              <a:spcBef>
                <a:spcPts val="600"/>
              </a:spcBef>
            </a:pPr>
            <a:endParaRPr lang="en-US" sz="17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6B8D59D0-1532-F5DC-A3C2-350F28A369B6}"/>
              </a:ext>
            </a:extLst>
          </p:cNvPr>
          <p:cNvSpPr>
            <a:spLocks noGrp="1"/>
          </p:cNvSpPr>
          <p:nvPr>
            <p:ph type="ftr" sz="quarter" idx="11"/>
          </p:nvPr>
        </p:nvSpPr>
        <p:spPr>
          <a:xfrm>
            <a:off x="777240" y="6163033"/>
            <a:ext cx="3698529" cy="365125"/>
          </a:xfrm>
        </p:spPr>
        <p:txBody>
          <a:bodyPr vert="horz" lIns="0" tIns="45720" rIns="91440" bIns="45720" rtlCol="0" anchor="ctr">
            <a:normAutofit/>
          </a:bodyPr>
          <a:lstStyle/>
          <a:p>
            <a:pPr>
              <a:spcAft>
                <a:spcPts val="600"/>
              </a:spcAft>
            </a:pPr>
            <a:r>
              <a:rPr lang="en-US" b="0" i="0" kern="1200" cap="all" spc="100" baseline="0" dirty="0">
                <a:latin typeface="+mn-lt"/>
                <a:ea typeface="Source Sans Pro Light" panose="020B0403030403020204" pitchFamily="34" charset="0"/>
                <a:cs typeface="Cordia New" panose="020B0304020202020204" pitchFamily="34" charset="-34"/>
              </a:rPr>
              <a:t>TLD Slide</a:t>
            </a:r>
          </a:p>
        </p:txBody>
      </p:sp>
      <p:sp>
        <p:nvSpPr>
          <p:cNvPr id="4" name="Slide Number Placeholder 3">
            <a:extLst>
              <a:ext uri="{FF2B5EF4-FFF2-40B4-BE49-F238E27FC236}">
                <a16:creationId xmlns:a16="http://schemas.microsoft.com/office/drawing/2014/main" id="{49939641-04EB-2D7D-BF20-12F3E39E03FA}"/>
              </a:ext>
            </a:extLst>
          </p:cNvPr>
          <p:cNvSpPr>
            <a:spLocks noGrp="1"/>
          </p:cNvSpPr>
          <p:nvPr>
            <p:ph type="sldNum" sz="quarter" idx="12"/>
          </p:nvPr>
        </p:nvSpPr>
        <p:spPr>
          <a:xfrm>
            <a:off x="411480" y="6126480"/>
            <a:ext cx="365760" cy="365125"/>
          </a:xfrm>
        </p:spPr>
        <p:txBody>
          <a:bodyPr vert="horz" lIns="91440" tIns="45720" rIns="0" bIns="45720" rtlCol="0" anchor="ctr">
            <a:normAutofit/>
          </a:bodyPr>
          <a:lstStyle/>
          <a:p>
            <a:pPr>
              <a:spcAft>
                <a:spcPts val="600"/>
              </a:spcAft>
            </a:pPr>
            <a:fld id="{AEAA3239-9EA4-4A65-A281-97F994456D9F}" type="slidenum">
              <a:rPr lang="en-US" smtClean="0"/>
              <a:pPr>
                <a:spcAft>
                  <a:spcPts val="600"/>
                </a:spcAft>
              </a:pPr>
              <a:t>1</a:t>
            </a:fld>
            <a:endParaRPr lang="en-US"/>
          </a:p>
        </p:txBody>
      </p:sp>
      <p:pic>
        <p:nvPicPr>
          <p:cNvPr id="17" name="Picture 16">
            <a:extLst>
              <a:ext uri="{FF2B5EF4-FFF2-40B4-BE49-F238E27FC236}">
                <a16:creationId xmlns:a16="http://schemas.microsoft.com/office/drawing/2014/main" id="{91A49810-08D2-C1D1-7823-581CDBD187AD}"/>
              </a:ext>
            </a:extLst>
          </p:cNvPr>
          <p:cNvPicPr>
            <a:picLocks noChangeAspect="1"/>
          </p:cNvPicPr>
          <p:nvPr/>
        </p:nvPicPr>
        <p:blipFill>
          <a:blip r:embed="rId3"/>
          <a:stretch>
            <a:fillRect/>
          </a:stretch>
        </p:blipFill>
        <p:spPr>
          <a:xfrm>
            <a:off x="5052968" y="4087172"/>
            <a:ext cx="6654400" cy="253623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0" name="TextBox 19">
            <a:extLst>
              <a:ext uri="{FF2B5EF4-FFF2-40B4-BE49-F238E27FC236}">
                <a16:creationId xmlns:a16="http://schemas.microsoft.com/office/drawing/2014/main" id="{AB83E597-2768-06F7-BC4A-7FE9E116F73B}"/>
              </a:ext>
            </a:extLst>
          </p:cNvPr>
          <p:cNvSpPr txBox="1"/>
          <p:nvPr/>
        </p:nvSpPr>
        <p:spPr>
          <a:xfrm>
            <a:off x="777240" y="902912"/>
            <a:ext cx="10795327" cy="261610"/>
          </a:xfrm>
          <a:prstGeom prst="rect">
            <a:avLst/>
          </a:prstGeom>
          <a:noFill/>
        </p:spPr>
        <p:txBody>
          <a:bodyPr wrap="square">
            <a:spAutoFit/>
          </a:bodyPr>
          <a:lstStyle/>
          <a:p>
            <a:pPr algn="ctr"/>
            <a:r>
              <a:rPr lang="en-US" sz="1100" i="1" dirty="0">
                <a:latin typeface="Calibri" panose="020F0502020204030204" pitchFamily="34" charset="0"/>
                <a:ea typeface="Calibri" panose="020F0502020204030204" pitchFamily="34" charset="0"/>
                <a:cs typeface="Calibri" panose="020F0502020204030204" pitchFamily="34" charset="0"/>
              </a:rPr>
              <a:t>Timothy Lueders-Dumont, Exec. Director, Dept. of State’s Attorneys and Sheriffs</a:t>
            </a:r>
          </a:p>
        </p:txBody>
      </p:sp>
    </p:spTree>
    <p:extLst>
      <p:ext uri="{BB962C8B-B14F-4D97-AF65-F5344CB8AC3E}">
        <p14:creationId xmlns:p14="http://schemas.microsoft.com/office/powerpoint/2010/main" val="172522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E2AE52-7662-A4D6-1927-582EDDC6390C}"/>
              </a:ext>
            </a:extLst>
          </p:cNvPr>
          <p:cNvPicPr>
            <a:picLocks noChangeAspect="1"/>
          </p:cNvPicPr>
          <p:nvPr/>
        </p:nvPicPr>
        <p:blipFill>
          <a:blip r:embed="rId2"/>
          <a:stretch>
            <a:fillRect/>
          </a:stretch>
        </p:blipFill>
        <p:spPr>
          <a:xfrm>
            <a:off x="1976284" y="4766701"/>
            <a:ext cx="7843991" cy="19174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F1578E86-EB6C-3E83-E576-455BFA78DFA5}"/>
              </a:ext>
            </a:extLst>
          </p:cNvPr>
          <p:cNvSpPr txBox="1"/>
          <p:nvPr/>
        </p:nvSpPr>
        <p:spPr>
          <a:xfrm>
            <a:off x="1876425" y="59306"/>
            <a:ext cx="7943850" cy="521681"/>
          </a:xfrm>
          <a:prstGeom prst="rect">
            <a:avLst/>
          </a:prstGeom>
          <a:noFill/>
        </p:spPr>
        <p:txBody>
          <a:bodyPr wrap="square">
            <a:spAutoFit/>
          </a:bodyPr>
          <a:lstStyle/>
          <a:p>
            <a:pPr algn="ctr" defTabSz="914400">
              <a:lnSpc>
                <a:spcPct val="90000"/>
              </a:lnSpc>
              <a:spcBef>
                <a:spcPct val="0"/>
              </a:spcBef>
              <a:spcAft>
                <a:spcPts val="600"/>
              </a:spcAft>
            </a:pPr>
            <a:r>
              <a:rPr lang="en-US" sz="3100" b="1" cap="all" dirty="0">
                <a:effectLst>
                  <a:outerShdw blurRad="50800" dist="63500" dir="2700000" algn="tl" rotWithShape="0">
                    <a:srgbClr val="000000">
                      <a:alpha val="48000"/>
                    </a:srgbClr>
                  </a:outerShdw>
                </a:effectLst>
                <a:latin typeface="+mj-lt"/>
                <a:ea typeface="+mj-ea"/>
                <a:cs typeface="+mj-cs"/>
              </a:rPr>
              <a:t>Three-or -MORE?   &amp; FIVE-OR-MORE?</a:t>
            </a:r>
          </a:p>
        </p:txBody>
      </p:sp>
      <p:pic>
        <p:nvPicPr>
          <p:cNvPr id="3" name="Picture 2">
            <a:extLst>
              <a:ext uri="{FF2B5EF4-FFF2-40B4-BE49-F238E27FC236}">
                <a16:creationId xmlns:a16="http://schemas.microsoft.com/office/drawing/2014/main" id="{DA65E6FB-FCD1-F2C3-4B5D-D7E453CAF550}"/>
              </a:ext>
            </a:extLst>
          </p:cNvPr>
          <p:cNvPicPr>
            <a:picLocks noChangeAspect="1"/>
          </p:cNvPicPr>
          <p:nvPr/>
        </p:nvPicPr>
        <p:blipFill>
          <a:blip r:embed="rId3"/>
          <a:stretch>
            <a:fillRect/>
          </a:stretch>
        </p:blipFill>
        <p:spPr>
          <a:xfrm>
            <a:off x="1976284" y="580986"/>
            <a:ext cx="7843991" cy="40696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Footer Placeholder 4">
            <a:extLst>
              <a:ext uri="{FF2B5EF4-FFF2-40B4-BE49-F238E27FC236}">
                <a16:creationId xmlns:a16="http://schemas.microsoft.com/office/drawing/2014/main" id="{239B42B8-7EAA-C1EB-430B-9BF180E9FC3B}"/>
              </a:ext>
            </a:extLst>
          </p:cNvPr>
          <p:cNvSpPr>
            <a:spLocks noGrp="1"/>
          </p:cNvSpPr>
          <p:nvPr>
            <p:ph type="ftr" sz="quarter" idx="11"/>
          </p:nvPr>
        </p:nvSpPr>
        <p:spPr>
          <a:xfrm>
            <a:off x="423280" y="6241691"/>
            <a:ext cx="815586" cy="365125"/>
          </a:xfrm>
        </p:spPr>
        <p:txBody>
          <a:bodyPr vert="horz" lIns="0" tIns="45720" rIns="91440" bIns="45720" rtlCol="0" anchor="ctr">
            <a:normAutofit fontScale="92500" lnSpcReduction="20000"/>
          </a:bodyPr>
          <a:lstStyle/>
          <a:p>
            <a:pPr>
              <a:spcAft>
                <a:spcPts val="600"/>
              </a:spcAft>
            </a:pPr>
            <a:r>
              <a:rPr lang="en-US" b="0" i="0" kern="1200" cap="all" spc="100" baseline="0" dirty="0">
                <a:latin typeface="+mn-lt"/>
                <a:ea typeface="Source Sans Pro Light" panose="020B0403030403020204" pitchFamily="34" charset="0"/>
                <a:cs typeface="Cordia New" panose="020B0304020202020204" pitchFamily="34" charset="-34"/>
              </a:rPr>
              <a:t>TLD Slide</a:t>
            </a:r>
          </a:p>
        </p:txBody>
      </p:sp>
    </p:spTree>
    <p:extLst>
      <p:ext uri="{BB962C8B-B14F-4D97-AF65-F5344CB8AC3E}">
        <p14:creationId xmlns:p14="http://schemas.microsoft.com/office/powerpoint/2010/main" val="3617905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a:extLst>
              <a:ext uri="{FF2B5EF4-FFF2-40B4-BE49-F238E27FC236}">
                <a16:creationId xmlns:a16="http://schemas.microsoft.com/office/drawing/2014/main" id="{DDBEF73C-7484-45AE-6CEB-5E034F555D75}"/>
              </a:ext>
            </a:extLst>
          </p:cNvPr>
          <p:cNvSpPr>
            <a:spLocks noGrp="1"/>
          </p:cNvSpPr>
          <p:nvPr>
            <p:ph type="sldNum" sz="quarter" idx="17"/>
          </p:nvPr>
        </p:nvSpPr>
        <p:spPr>
          <a:xfrm>
            <a:off x="411480" y="6126480"/>
            <a:ext cx="365760" cy="365125"/>
          </a:xfrm>
        </p:spPr>
        <p:txBody>
          <a:bodyPr anchor="ctr">
            <a:normAutofit/>
          </a:bodyPr>
          <a:lstStyle/>
          <a:p>
            <a:pPr>
              <a:spcAft>
                <a:spcPts val="600"/>
              </a:spcAft>
            </a:pPr>
            <a:fld id="{AEAA3239-9EA4-4A65-A281-97F994456D9F}" type="slidenum">
              <a:rPr lang="en-US" smtClean="0"/>
              <a:pPr>
                <a:spcAft>
                  <a:spcPts val="600"/>
                </a:spcAft>
              </a:pPr>
              <a:t>3</a:t>
            </a:fld>
            <a:endParaRPr lang="en-US"/>
          </a:p>
        </p:txBody>
      </p:sp>
      <p:sp>
        <p:nvSpPr>
          <p:cNvPr id="13" name="Footer Placeholder 4">
            <a:extLst>
              <a:ext uri="{FF2B5EF4-FFF2-40B4-BE49-F238E27FC236}">
                <a16:creationId xmlns:a16="http://schemas.microsoft.com/office/drawing/2014/main" id="{07983F17-A5B4-B88D-8D8B-32E7C2199164}"/>
              </a:ext>
            </a:extLst>
          </p:cNvPr>
          <p:cNvSpPr>
            <a:spLocks noGrp="1"/>
          </p:cNvSpPr>
          <p:nvPr>
            <p:ph type="ftr" sz="quarter" idx="16"/>
          </p:nvPr>
        </p:nvSpPr>
        <p:spPr>
          <a:xfrm>
            <a:off x="809077" y="6126480"/>
            <a:ext cx="3108960" cy="365125"/>
          </a:xfrm>
        </p:spPr>
        <p:txBody>
          <a:bodyPr anchor="ctr">
            <a:normAutofit/>
          </a:bodyPr>
          <a:lstStyle/>
          <a:p>
            <a:pPr>
              <a:spcAft>
                <a:spcPts val="600"/>
              </a:spcAft>
            </a:pPr>
            <a:r>
              <a:rPr lang="en-US" dirty="0"/>
              <a:t>TLD SLIDE</a:t>
            </a:r>
          </a:p>
        </p:txBody>
      </p:sp>
      <p:pic>
        <p:nvPicPr>
          <p:cNvPr id="18" name="Picture 17">
            <a:extLst>
              <a:ext uri="{FF2B5EF4-FFF2-40B4-BE49-F238E27FC236}">
                <a16:creationId xmlns:a16="http://schemas.microsoft.com/office/drawing/2014/main" id="{FD5F74C4-2D3C-5846-DAC0-B84307601FC0}"/>
              </a:ext>
            </a:extLst>
          </p:cNvPr>
          <p:cNvPicPr>
            <a:picLocks noChangeAspect="1"/>
          </p:cNvPicPr>
          <p:nvPr/>
        </p:nvPicPr>
        <p:blipFill>
          <a:blip r:embed="rId2"/>
          <a:stretch>
            <a:fillRect/>
          </a:stretch>
        </p:blipFill>
        <p:spPr>
          <a:xfrm>
            <a:off x="239004" y="366395"/>
            <a:ext cx="11713992" cy="45595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202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B5806-F2AE-2F1B-94AA-7AF2AEAEE2A3}"/>
              </a:ext>
            </a:extLst>
          </p:cNvPr>
          <p:cNvSpPr>
            <a:spLocks noGrp="1"/>
          </p:cNvSpPr>
          <p:nvPr>
            <p:ph type="title"/>
          </p:nvPr>
        </p:nvSpPr>
        <p:spPr>
          <a:xfrm>
            <a:off x="594360" y="92446"/>
            <a:ext cx="11274552" cy="932688"/>
          </a:xfrm>
        </p:spPr>
        <p:txBody>
          <a:bodyPr/>
          <a:lstStyle/>
          <a:p>
            <a:pPr algn="ctr"/>
            <a:r>
              <a:rPr lang="en-US" dirty="0"/>
              <a:t>Rad &amp; Human Services </a:t>
            </a:r>
          </a:p>
        </p:txBody>
      </p:sp>
      <p:sp>
        <p:nvSpPr>
          <p:cNvPr id="4" name="Slide Number Placeholder 3">
            <a:extLst>
              <a:ext uri="{FF2B5EF4-FFF2-40B4-BE49-F238E27FC236}">
                <a16:creationId xmlns:a16="http://schemas.microsoft.com/office/drawing/2014/main" id="{80F6DB35-258B-FF98-5CAC-AA78DF03DFCB}"/>
              </a:ext>
            </a:extLst>
          </p:cNvPr>
          <p:cNvSpPr>
            <a:spLocks noGrp="1"/>
          </p:cNvSpPr>
          <p:nvPr>
            <p:ph type="sldNum" sz="quarter" idx="17"/>
          </p:nvPr>
        </p:nvSpPr>
        <p:spPr/>
        <p:txBody>
          <a:bodyPr/>
          <a:lstStyle/>
          <a:p>
            <a:fld id="{40B778AE-8D30-EC43-B255-420E7914C179}" type="slidenum">
              <a:rPr lang="en-US" smtClean="0"/>
              <a:pPr/>
              <a:t>4</a:t>
            </a:fld>
            <a:endParaRPr lang="en-US"/>
          </a:p>
        </p:txBody>
      </p:sp>
      <p:sp>
        <p:nvSpPr>
          <p:cNvPr id="5" name="Footer Placeholder 4">
            <a:extLst>
              <a:ext uri="{FF2B5EF4-FFF2-40B4-BE49-F238E27FC236}">
                <a16:creationId xmlns:a16="http://schemas.microsoft.com/office/drawing/2014/main" id="{F02F55DD-1155-D40F-D469-002930268FB8}"/>
              </a:ext>
            </a:extLst>
          </p:cNvPr>
          <p:cNvSpPr>
            <a:spLocks noGrp="1"/>
          </p:cNvSpPr>
          <p:nvPr>
            <p:ph type="ftr" sz="quarter" idx="16"/>
          </p:nvPr>
        </p:nvSpPr>
        <p:spPr/>
        <p:txBody>
          <a:bodyPr/>
          <a:lstStyle/>
          <a:p>
            <a:r>
              <a:rPr lang="en-US"/>
              <a:t>TLD SLIDE (Source, AHS)</a:t>
            </a:r>
            <a:endParaRPr lang="en-US" dirty="0"/>
          </a:p>
        </p:txBody>
      </p:sp>
      <p:pic>
        <p:nvPicPr>
          <p:cNvPr id="9" name="Picture 8">
            <a:extLst>
              <a:ext uri="{FF2B5EF4-FFF2-40B4-BE49-F238E27FC236}">
                <a16:creationId xmlns:a16="http://schemas.microsoft.com/office/drawing/2014/main" id="{52A5ACD9-7312-EFBE-E77C-3F074890FDFD}"/>
              </a:ext>
            </a:extLst>
          </p:cNvPr>
          <p:cNvPicPr>
            <a:picLocks noChangeAspect="1"/>
          </p:cNvPicPr>
          <p:nvPr/>
        </p:nvPicPr>
        <p:blipFill>
          <a:blip r:embed="rId2"/>
          <a:stretch>
            <a:fillRect/>
          </a:stretch>
        </p:blipFill>
        <p:spPr>
          <a:xfrm>
            <a:off x="108155" y="870154"/>
            <a:ext cx="8371870" cy="5117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2D738704-BBB4-5388-96E5-FE21E192B64C}"/>
              </a:ext>
            </a:extLst>
          </p:cNvPr>
          <p:cNvPicPr>
            <a:picLocks noChangeAspect="1"/>
          </p:cNvPicPr>
          <p:nvPr/>
        </p:nvPicPr>
        <p:blipFill>
          <a:blip r:embed="rId3"/>
          <a:stretch>
            <a:fillRect/>
          </a:stretch>
        </p:blipFill>
        <p:spPr>
          <a:xfrm>
            <a:off x="5819090" y="708587"/>
            <a:ext cx="6184491" cy="55906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23017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F3E224-0577-BF39-C496-B7BA59A7583C}"/>
              </a:ext>
            </a:extLst>
          </p:cNvPr>
          <p:cNvSpPr>
            <a:spLocks noGrp="1"/>
          </p:cNvSpPr>
          <p:nvPr>
            <p:ph type="sldNum" sz="quarter" idx="12"/>
          </p:nvPr>
        </p:nvSpPr>
        <p:spPr>
          <a:xfrm>
            <a:off x="296777" y="6365557"/>
            <a:ext cx="365760" cy="356276"/>
          </a:xfrm>
        </p:spPr>
        <p:txBody>
          <a:bodyPr anchor="ctr">
            <a:normAutofit/>
          </a:bodyPr>
          <a:lstStyle/>
          <a:p>
            <a:pPr>
              <a:spcAft>
                <a:spcPts val="600"/>
              </a:spcAft>
            </a:pPr>
            <a:fld id="{AEAA3239-9EA4-4A65-A281-97F994456D9F}" type="slidenum">
              <a:rPr lang="en-US" smtClean="0"/>
              <a:pPr>
                <a:spcAft>
                  <a:spcPts val="600"/>
                </a:spcAft>
              </a:pPr>
              <a:t>5</a:t>
            </a:fld>
            <a:endParaRPr lang="en-US" dirty="0"/>
          </a:p>
        </p:txBody>
      </p:sp>
      <p:sp>
        <p:nvSpPr>
          <p:cNvPr id="5" name="Footer Placeholder 4">
            <a:extLst>
              <a:ext uri="{FF2B5EF4-FFF2-40B4-BE49-F238E27FC236}">
                <a16:creationId xmlns:a16="http://schemas.microsoft.com/office/drawing/2014/main" id="{85454753-3F31-4826-5AE5-992F9EA09F22}"/>
              </a:ext>
            </a:extLst>
          </p:cNvPr>
          <p:cNvSpPr txBox="1">
            <a:spLocks/>
          </p:cNvSpPr>
          <p:nvPr/>
        </p:nvSpPr>
        <p:spPr>
          <a:xfrm>
            <a:off x="479657" y="6454160"/>
            <a:ext cx="2238923" cy="179070"/>
          </a:xfrm>
          <a:prstGeom prst="rect">
            <a:avLst/>
          </a:prstGeom>
        </p:spPr>
        <p:txBody>
          <a:bodyPr anchor="ctr">
            <a:normAutofit fontScale="3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t>TLD SLIDE</a:t>
            </a:r>
          </a:p>
        </p:txBody>
      </p:sp>
      <p:pic>
        <p:nvPicPr>
          <p:cNvPr id="7" name="Picture 6">
            <a:extLst>
              <a:ext uri="{FF2B5EF4-FFF2-40B4-BE49-F238E27FC236}">
                <a16:creationId xmlns:a16="http://schemas.microsoft.com/office/drawing/2014/main" id="{9C25C402-17F2-CA35-EF2A-A55120E415DC}"/>
              </a:ext>
            </a:extLst>
          </p:cNvPr>
          <p:cNvPicPr>
            <a:picLocks noChangeAspect="1"/>
          </p:cNvPicPr>
          <p:nvPr/>
        </p:nvPicPr>
        <p:blipFill>
          <a:blip r:embed="rId3"/>
          <a:stretch>
            <a:fillRect/>
          </a:stretch>
        </p:blipFill>
        <p:spPr>
          <a:xfrm>
            <a:off x="178790" y="401975"/>
            <a:ext cx="11640266" cy="6052185"/>
          </a:xfrm>
          <a:prstGeom prst="rect">
            <a:avLst/>
          </a:prstGeom>
        </p:spPr>
      </p:pic>
    </p:spTree>
    <p:extLst>
      <p:ext uri="{BB962C8B-B14F-4D97-AF65-F5344CB8AC3E}">
        <p14:creationId xmlns:p14="http://schemas.microsoft.com/office/powerpoint/2010/main" val="985742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0E215E-F927-1C1B-03D8-42475E440283}"/>
              </a:ext>
            </a:extLst>
          </p:cNvPr>
          <p:cNvSpPr>
            <a:spLocks noGrp="1"/>
          </p:cNvSpPr>
          <p:nvPr>
            <p:ph type="sldNum" sz="quarter" idx="12"/>
          </p:nvPr>
        </p:nvSpPr>
        <p:spPr/>
        <p:txBody>
          <a:bodyPr/>
          <a:lstStyle/>
          <a:p>
            <a:fld id="{AEAA3239-9EA4-4A65-A281-97F994456D9F}" type="slidenum">
              <a:rPr lang="en-US" smtClean="0"/>
              <a:t>6</a:t>
            </a:fld>
            <a:endParaRPr lang="en-US"/>
          </a:p>
        </p:txBody>
      </p:sp>
      <p:sp>
        <p:nvSpPr>
          <p:cNvPr id="5" name="Footer Placeholder 4">
            <a:extLst>
              <a:ext uri="{FF2B5EF4-FFF2-40B4-BE49-F238E27FC236}">
                <a16:creationId xmlns:a16="http://schemas.microsoft.com/office/drawing/2014/main" id="{A193CCC9-6E61-2F1A-BDDE-C16D2C318158}"/>
              </a:ext>
            </a:extLst>
          </p:cNvPr>
          <p:cNvSpPr>
            <a:spLocks noGrp="1"/>
          </p:cNvSpPr>
          <p:nvPr>
            <p:ph type="ftr" sz="quarter" idx="11"/>
          </p:nvPr>
        </p:nvSpPr>
        <p:spPr>
          <a:xfrm>
            <a:off x="777240" y="6383450"/>
            <a:ext cx="3698529" cy="365125"/>
          </a:xfrm>
        </p:spPr>
        <p:txBody>
          <a:bodyPr/>
          <a:lstStyle/>
          <a:p>
            <a:r>
              <a:rPr lang="en-US" dirty="0"/>
              <a:t>TLD SLIDE</a:t>
            </a:r>
          </a:p>
        </p:txBody>
      </p:sp>
      <p:pic>
        <p:nvPicPr>
          <p:cNvPr id="10" name="Picture 9">
            <a:extLst>
              <a:ext uri="{FF2B5EF4-FFF2-40B4-BE49-F238E27FC236}">
                <a16:creationId xmlns:a16="http://schemas.microsoft.com/office/drawing/2014/main" id="{B68063EB-828D-60F7-6D4B-AA406D609564}"/>
              </a:ext>
            </a:extLst>
          </p:cNvPr>
          <p:cNvPicPr>
            <a:picLocks noChangeAspect="1"/>
          </p:cNvPicPr>
          <p:nvPr/>
        </p:nvPicPr>
        <p:blipFill>
          <a:blip r:embed="rId2"/>
          <a:stretch>
            <a:fillRect/>
          </a:stretch>
        </p:blipFill>
        <p:spPr>
          <a:xfrm>
            <a:off x="1032387" y="246279"/>
            <a:ext cx="9448800" cy="6245326"/>
          </a:xfrm>
          <a:prstGeom prst="rect">
            <a:avLst/>
          </a:prstGeom>
        </p:spPr>
      </p:pic>
    </p:spTree>
    <p:extLst>
      <p:ext uri="{BB962C8B-B14F-4D97-AF65-F5344CB8AC3E}">
        <p14:creationId xmlns:p14="http://schemas.microsoft.com/office/powerpoint/2010/main" val="1161356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A0BC-F936-8458-3D70-8AC21EB6FA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05A29D-477C-986F-7A08-0B88CDCA1A0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F4F9999-34E2-0808-0FB8-5685C379CC01}"/>
              </a:ext>
            </a:extLst>
          </p:cNvPr>
          <p:cNvSpPr>
            <a:spLocks noGrp="1"/>
          </p:cNvSpPr>
          <p:nvPr>
            <p:ph type="sldNum" sz="quarter" idx="12"/>
          </p:nvPr>
        </p:nvSpPr>
        <p:spPr>
          <a:xfrm>
            <a:off x="274320" y="6286340"/>
            <a:ext cx="365760" cy="365125"/>
          </a:xfrm>
        </p:spPr>
        <p:txBody>
          <a:bodyPr/>
          <a:lstStyle/>
          <a:p>
            <a:fld id="{AEAA3239-9EA4-4A65-A281-97F994456D9F}" type="slidenum">
              <a:rPr lang="en-US" smtClean="0"/>
              <a:t>7</a:t>
            </a:fld>
            <a:endParaRPr lang="en-US" dirty="0"/>
          </a:p>
        </p:txBody>
      </p:sp>
      <p:sp>
        <p:nvSpPr>
          <p:cNvPr id="5" name="Footer Placeholder 4">
            <a:extLst>
              <a:ext uri="{FF2B5EF4-FFF2-40B4-BE49-F238E27FC236}">
                <a16:creationId xmlns:a16="http://schemas.microsoft.com/office/drawing/2014/main" id="{CB12C095-0ABB-8404-244D-8930EC242CDB}"/>
              </a:ext>
            </a:extLst>
          </p:cNvPr>
          <p:cNvSpPr>
            <a:spLocks noGrp="1"/>
          </p:cNvSpPr>
          <p:nvPr>
            <p:ph type="ftr" sz="quarter" idx="11"/>
          </p:nvPr>
        </p:nvSpPr>
        <p:spPr>
          <a:xfrm>
            <a:off x="640080" y="6309358"/>
            <a:ext cx="3698529" cy="365125"/>
          </a:xfrm>
        </p:spPr>
        <p:txBody>
          <a:bodyPr/>
          <a:lstStyle/>
          <a:p>
            <a:r>
              <a:rPr lang="en-US" dirty="0"/>
              <a:t>TLD SLIDE</a:t>
            </a:r>
          </a:p>
        </p:txBody>
      </p:sp>
      <p:pic>
        <p:nvPicPr>
          <p:cNvPr id="10" name="Picture 9">
            <a:extLst>
              <a:ext uri="{FF2B5EF4-FFF2-40B4-BE49-F238E27FC236}">
                <a16:creationId xmlns:a16="http://schemas.microsoft.com/office/drawing/2014/main" id="{1EAC53C8-D3C6-FCA4-247B-9008EE9F7300}"/>
              </a:ext>
            </a:extLst>
          </p:cNvPr>
          <p:cNvPicPr>
            <a:picLocks noChangeAspect="1"/>
          </p:cNvPicPr>
          <p:nvPr/>
        </p:nvPicPr>
        <p:blipFill>
          <a:blip r:embed="rId2"/>
          <a:stretch>
            <a:fillRect/>
          </a:stretch>
        </p:blipFill>
        <p:spPr>
          <a:xfrm>
            <a:off x="152780" y="121563"/>
            <a:ext cx="11578972" cy="61647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81612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3B49-35F5-D379-D24E-03F5A047C7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E2A276-EAA1-4372-D5AA-C54A96BFD0C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4942F10-7859-4C20-712D-D86F3C67797F}"/>
              </a:ext>
            </a:extLst>
          </p:cNvPr>
          <p:cNvSpPr>
            <a:spLocks noGrp="1"/>
          </p:cNvSpPr>
          <p:nvPr>
            <p:ph type="sldNum" sz="quarter" idx="12"/>
          </p:nvPr>
        </p:nvSpPr>
        <p:spPr>
          <a:xfrm>
            <a:off x="411480" y="6300455"/>
            <a:ext cx="365760" cy="365125"/>
          </a:xfrm>
        </p:spPr>
        <p:txBody>
          <a:bodyPr/>
          <a:lstStyle/>
          <a:p>
            <a:fld id="{AEAA3239-9EA4-4A65-A281-97F994456D9F}" type="slidenum">
              <a:rPr lang="en-US" smtClean="0"/>
              <a:t>8</a:t>
            </a:fld>
            <a:endParaRPr lang="en-US" dirty="0"/>
          </a:p>
        </p:txBody>
      </p:sp>
      <p:sp>
        <p:nvSpPr>
          <p:cNvPr id="5" name="Footer Placeholder 4">
            <a:extLst>
              <a:ext uri="{FF2B5EF4-FFF2-40B4-BE49-F238E27FC236}">
                <a16:creationId xmlns:a16="http://schemas.microsoft.com/office/drawing/2014/main" id="{5C23EAC5-5806-2B7B-B784-1ECD400E037D}"/>
              </a:ext>
            </a:extLst>
          </p:cNvPr>
          <p:cNvSpPr>
            <a:spLocks noGrp="1"/>
          </p:cNvSpPr>
          <p:nvPr>
            <p:ph type="ftr" sz="quarter" idx="11"/>
          </p:nvPr>
        </p:nvSpPr>
        <p:spPr>
          <a:xfrm>
            <a:off x="777240" y="6300456"/>
            <a:ext cx="3698529" cy="365125"/>
          </a:xfrm>
        </p:spPr>
        <p:txBody>
          <a:bodyPr/>
          <a:lstStyle/>
          <a:p>
            <a:r>
              <a:rPr lang="en-US" dirty="0"/>
              <a:t>TLD SLIDE</a:t>
            </a:r>
          </a:p>
        </p:txBody>
      </p:sp>
      <p:pic>
        <p:nvPicPr>
          <p:cNvPr id="8" name="Picture 7">
            <a:extLst>
              <a:ext uri="{FF2B5EF4-FFF2-40B4-BE49-F238E27FC236}">
                <a16:creationId xmlns:a16="http://schemas.microsoft.com/office/drawing/2014/main" id="{89E97F0B-9E69-7620-21EA-801E6468A606}"/>
              </a:ext>
            </a:extLst>
          </p:cNvPr>
          <p:cNvPicPr>
            <a:picLocks noChangeAspect="1"/>
          </p:cNvPicPr>
          <p:nvPr/>
        </p:nvPicPr>
        <p:blipFill>
          <a:blip r:embed="rId2"/>
          <a:stretch>
            <a:fillRect/>
          </a:stretch>
        </p:blipFill>
        <p:spPr>
          <a:xfrm>
            <a:off x="140565" y="155405"/>
            <a:ext cx="11639955" cy="6077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59897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F78B-298A-3B56-FB05-5EC32E3E0F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AE8503-824D-6334-9AD5-95CE171F5E93}"/>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6AA08745-2AF2-A26D-E208-6A963A7ACF7F}"/>
              </a:ext>
            </a:extLst>
          </p:cNvPr>
          <p:cNvPicPr>
            <a:picLocks noChangeAspect="1"/>
          </p:cNvPicPr>
          <p:nvPr/>
        </p:nvPicPr>
        <p:blipFill>
          <a:blip r:embed="rId2"/>
          <a:stretch>
            <a:fillRect/>
          </a:stretch>
        </p:blipFill>
        <p:spPr>
          <a:xfrm>
            <a:off x="345198" y="251982"/>
            <a:ext cx="11561667" cy="6100945"/>
          </a:xfrm>
          <a:prstGeom prst="rect">
            <a:avLst/>
          </a:prstGeom>
        </p:spPr>
      </p:pic>
      <p:sp>
        <p:nvSpPr>
          <p:cNvPr id="7" name="Footer Placeholder 4">
            <a:extLst>
              <a:ext uri="{FF2B5EF4-FFF2-40B4-BE49-F238E27FC236}">
                <a16:creationId xmlns:a16="http://schemas.microsoft.com/office/drawing/2014/main" id="{CE8FF933-D578-4D19-896D-692E821A265F}"/>
              </a:ext>
            </a:extLst>
          </p:cNvPr>
          <p:cNvSpPr>
            <a:spLocks noGrp="1"/>
          </p:cNvSpPr>
          <p:nvPr>
            <p:ph type="ftr" sz="quarter" idx="11"/>
          </p:nvPr>
        </p:nvSpPr>
        <p:spPr>
          <a:xfrm>
            <a:off x="777240" y="6300456"/>
            <a:ext cx="3698529" cy="365125"/>
          </a:xfrm>
        </p:spPr>
        <p:txBody>
          <a:bodyPr/>
          <a:lstStyle/>
          <a:p>
            <a:r>
              <a:rPr lang="en-US" dirty="0"/>
              <a:t>TLD SLIDE</a:t>
            </a:r>
          </a:p>
        </p:txBody>
      </p:sp>
    </p:spTree>
    <p:extLst>
      <p:ext uri="{BB962C8B-B14F-4D97-AF65-F5344CB8AC3E}">
        <p14:creationId xmlns:p14="http://schemas.microsoft.com/office/powerpoint/2010/main" val="2765602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973AA-4DA1-9328-F4F6-CC8B8BA75C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679DBA-3CF4-AFC6-ACFB-A585165C827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142752D-5ADE-F835-5774-AD6A5A19278C}"/>
              </a:ext>
            </a:extLst>
          </p:cNvPr>
          <p:cNvSpPr>
            <a:spLocks noGrp="1"/>
          </p:cNvSpPr>
          <p:nvPr>
            <p:ph type="sldNum" sz="quarter" idx="12"/>
          </p:nvPr>
        </p:nvSpPr>
        <p:spPr>
          <a:xfrm>
            <a:off x="312912" y="6241602"/>
            <a:ext cx="365760" cy="365125"/>
          </a:xfrm>
        </p:spPr>
        <p:txBody>
          <a:bodyPr/>
          <a:lstStyle/>
          <a:p>
            <a:fld id="{AEAA3239-9EA4-4A65-A281-97F994456D9F}" type="slidenum">
              <a:rPr lang="en-US" smtClean="0"/>
              <a:t>10</a:t>
            </a:fld>
            <a:endParaRPr lang="en-US" dirty="0"/>
          </a:p>
        </p:txBody>
      </p:sp>
      <p:sp>
        <p:nvSpPr>
          <p:cNvPr id="5" name="Footer Placeholder 4">
            <a:extLst>
              <a:ext uri="{FF2B5EF4-FFF2-40B4-BE49-F238E27FC236}">
                <a16:creationId xmlns:a16="http://schemas.microsoft.com/office/drawing/2014/main" id="{29BA0234-98F2-F1D4-C538-CB73F74B002A}"/>
              </a:ext>
            </a:extLst>
          </p:cNvPr>
          <p:cNvSpPr>
            <a:spLocks noGrp="1"/>
          </p:cNvSpPr>
          <p:nvPr>
            <p:ph type="ftr" sz="quarter" idx="11"/>
          </p:nvPr>
        </p:nvSpPr>
        <p:spPr>
          <a:xfrm>
            <a:off x="678672" y="6280028"/>
            <a:ext cx="3698529" cy="365125"/>
          </a:xfrm>
        </p:spPr>
        <p:txBody>
          <a:bodyPr/>
          <a:lstStyle/>
          <a:p>
            <a:r>
              <a:rPr lang="en-US" dirty="0"/>
              <a:t>TLD SLIDE</a:t>
            </a:r>
          </a:p>
        </p:txBody>
      </p:sp>
      <p:pic>
        <p:nvPicPr>
          <p:cNvPr id="8" name="Picture 7">
            <a:extLst>
              <a:ext uri="{FF2B5EF4-FFF2-40B4-BE49-F238E27FC236}">
                <a16:creationId xmlns:a16="http://schemas.microsoft.com/office/drawing/2014/main" id="{B4AA6FFD-71F1-AC9B-6C94-C51585BBE87B}"/>
              </a:ext>
            </a:extLst>
          </p:cNvPr>
          <p:cNvPicPr>
            <a:picLocks noChangeAspect="1"/>
          </p:cNvPicPr>
          <p:nvPr/>
        </p:nvPicPr>
        <p:blipFill>
          <a:blip r:embed="rId2"/>
          <a:stretch>
            <a:fillRect/>
          </a:stretch>
        </p:blipFill>
        <p:spPr>
          <a:xfrm>
            <a:off x="247288" y="251273"/>
            <a:ext cx="11617052" cy="6004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019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592044-C1B0-86C8-AF21-F0EE732DBE03}"/>
              </a:ext>
            </a:extLst>
          </p:cNvPr>
          <p:cNvSpPr>
            <a:spLocks noGrp="1"/>
          </p:cNvSpPr>
          <p:nvPr>
            <p:ph type="sldNum" sz="quarter" idx="12"/>
          </p:nvPr>
        </p:nvSpPr>
        <p:spPr>
          <a:xfrm>
            <a:off x="447864" y="6252363"/>
            <a:ext cx="365760" cy="365125"/>
          </a:xfrm>
        </p:spPr>
        <p:txBody>
          <a:bodyPr/>
          <a:lstStyle/>
          <a:p>
            <a:fld id="{AEAA3239-9EA4-4A65-A281-97F994456D9F}" type="slidenum">
              <a:rPr lang="en-US" smtClean="0"/>
              <a:t>11</a:t>
            </a:fld>
            <a:endParaRPr lang="en-US" dirty="0"/>
          </a:p>
        </p:txBody>
      </p:sp>
      <p:sp>
        <p:nvSpPr>
          <p:cNvPr id="5" name="Footer Placeholder 4">
            <a:extLst>
              <a:ext uri="{FF2B5EF4-FFF2-40B4-BE49-F238E27FC236}">
                <a16:creationId xmlns:a16="http://schemas.microsoft.com/office/drawing/2014/main" id="{45AC0605-15BD-2E26-B21C-CF72A5C92555}"/>
              </a:ext>
            </a:extLst>
          </p:cNvPr>
          <p:cNvSpPr>
            <a:spLocks noGrp="1"/>
          </p:cNvSpPr>
          <p:nvPr>
            <p:ph type="ftr" sz="quarter" idx="11"/>
          </p:nvPr>
        </p:nvSpPr>
        <p:spPr>
          <a:xfrm>
            <a:off x="848406" y="6252363"/>
            <a:ext cx="3698529" cy="365125"/>
          </a:xfrm>
        </p:spPr>
        <p:txBody>
          <a:bodyPr/>
          <a:lstStyle/>
          <a:p>
            <a:r>
              <a:rPr lang="en-US" dirty="0"/>
              <a:t>TLD SLIDE</a:t>
            </a:r>
          </a:p>
        </p:txBody>
      </p:sp>
      <p:pic>
        <p:nvPicPr>
          <p:cNvPr id="8" name="Picture 7">
            <a:extLst>
              <a:ext uri="{FF2B5EF4-FFF2-40B4-BE49-F238E27FC236}">
                <a16:creationId xmlns:a16="http://schemas.microsoft.com/office/drawing/2014/main" id="{3D1C146D-56D2-8F4C-41B2-3EB9F7585AAD}"/>
              </a:ext>
            </a:extLst>
          </p:cNvPr>
          <p:cNvPicPr>
            <a:picLocks noChangeAspect="1"/>
          </p:cNvPicPr>
          <p:nvPr/>
        </p:nvPicPr>
        <p:blipFill>
          <a:blip r:embed="rId2"/>
          <a:stretch>
            <a:fillRect/>
          </a:stretch>
        </p:blipFill>
        <p:spPr>
          <a:xfrm>
            <a:off x="429672" y="140261"/>
            <a:ext cx="11332656" cy="61121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4851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95DC-CF42-11EC-6094-835A308A436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0842EAD-BD4A-753D-C05F-C603D931896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D546A34-0F3B-0976-9103-0FE2EFCBBCAE}"/>
              </a:ext>
            </a:extLst>
          </p:cNvPr>
          <p:cNvSpPr>
            <a:spLocks noGrp="1"/>
          </p:cNvSpPr>
          <p:nvPr>
            <p:ph type="sldNum" sz="quarter" idx="12"/>
          </p:nvPr>
        </p:nvSpPr>
        <p:spPr/>
        <p:txBody>
          <a:bodyPr/>
          <a:lstStyle/>
          <a:p>
            <a:fld id="{AEAA3239-9EA4-4A65-A281-97F994456D9F}" type="slidenum">
              <a:rPr lang="en-US" smtClean="0"/>
              <a:t>12</a:t>
            </a:fld>
            <a:endParaRPr lang="en-US"/>
          </a:p>
        </p:txBody>
      </p:sp>
      <p:sp>
        <p:nvSpPr>
          <p:cNvPr id="5" name="Footer Placeholder 4">
            <a:extLst>
              <a:ext uri="{FF2B5EF4-FFF2-40B4-BE49-F238E27FC236}">
                <a16:creationId xmlns:a16="http://schemas.microsoft.com/office/drawing/2014/main" id="{8BD0E7DE-F1CC-EC3F-DFDD-D672B7B6DBC4}"/>
              </a:ext>
            </a:extLst>
          </p:cNvPr>
          <p:cNvSpPr>
            <a:spLocks noGrp="1"/>
          </p:cNvSpPr>
          <p:nvPr>
            <p:ph type="ftr" sz="quarter" idx="11"/>
          </p:nvPr>
        </p:nvSpPr>
        <p:spPr/>
        <p:txBody>
          <a:bodyPr/>
          <a:lstStyle/>
          <a:p>
            <a:r>
              <a:rPr lang="en-US" dirty="0"/>
              <a:t>TLD SLIDE</a:t>
            </a:r>
          </a:p>
        </p:txBody>
      </p:sp>
      <p:pic>
        <p:nvPicPr>
          <p:cNvPr id="8" name="Picture 7">
            <a:extLst>
              <a:ext uri="{FF2B5EF4-FFF2-40B4-BE49-F238E27FC236}">
                <a16:creationId xmlns:a16="http://schemas.microsoft.com/office/drawing/2014/main" id="{2F2E0ECE-6979-BD94-5A1A-630E83D9AF09}"/>
              </a:ext>
            </a:extLst>
          </p:cNvPr>
          <p:cNvPicPr>
            <a:picLocks noChangeAspect="1"/>
          </p:cNvPicPr>
          <p:nvPr/>
        </p:nvPicPr>
        <p:blipFill>
          <a:blip r:embed="rId2"/>
          <a:stretch>
            <a:fillRect/>
          </a:stretch>
        </p:blipFill>
        <p:spPr>
          <a:xfrm>
            <a:off x="156919" y="166797"/>
            <a:ext cx="11858100" cy="5959683"/>
          </a:xfrm>
          <a:prstGeom prst="rect">
            <a:avLst/>
          </a:prstGeom>
        </p:spPr>
      </p:pic>
    </p:spTree>
    <p:extLst>
      <p:ext uri="{BB962C8B-B14F-4D97-AF65-F5344CB8AC3E}">
        <p14:creationId xmlns:p14="http://schemas.microsoft.com/office/powerpoint/2010/main" val="428037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34BE490-CA22-522E-8616-1E03DF43F02F}"/>
              </a:ext>
            </a:extLst>
          </p:cNvPr>
          <p:cNvSpPr>
            <a:spLocks noGrp="1"/>
          </p:cNvSpPr>
          <p:nvPr>
            <p:ph type="title"/>
          </p:nvPr>
        </p:nvSpPr>
        <p:spPr>
          <a:xfrm>
            <a:off x="1327356" y="250508"/>
            <a:ext cx="9370141" cy="1325563"/>
          </a:xfrm>
        </p:spPr>
        <p:txBody>
          <a:bodyPr>
            <a:normAutofit/>
          </a:bodyPr>
          <a:lstStyle/>
          <a:p>
            <a:pPr algn="ctr"/>
            <a:r>
              <a:rPr lang="en-US" sz="3100" b="1" dirty="0">
                <a:latin typeface="Calibri" panose="020F0502020204030204" pitchFamily="34" charset="0"/>
                <a:ea typeface="Calibri" panose="020F0502020204030204" pitchFamily="34" charset="0"/>
                <a:cs typeface="Calibri" panose="020F0502020204030204" pitchFamily="34" charset="0"/>
              </a:rPr>
              <a:t>Rutland County Accountability docket</a:t>
            </a:r>
            <a:br>
              <a:rPr lang="en-US" sz="2700" dirty="0">
                <a:latin typeface="Calibri" panose="020F0502020204030204" pitchFamily="34" charset="0"/>
                <a:ea typeface="Calibri" panose="020F0502020204030204" pitchFamily="34" charset="0"/>
                <a:cs typeface="Calibri" panose="020F0502020204030204" pitchFamily="34" charset="0"/>
              </a:rPr>
            </a:br>
            <a:r>
              <a:rPr lang="en-US" sz="2700" dirty="0">
                <a:latin typeface="Calibri" panose="020F0502020204030204" pitchFamily="34" charset="0"/>
                <a:ea typeface="Calibri" panose="020F0502020204030204" pitchFamily="34" charset="0"/>
                <a:cs typeface="Calibri" panose="020F0502020204030204" pitchFamily="34" charset="0"/>
              </a:rPr>
              <a:t>(Pilot #2)</a:t>
            </a:r>
          </a:p>
        </p:txBody>
      </p:sp>
      <p:pic>
        <p:nvPicPr>
          <p:cNvPr id="10" name="Picture 9">
            <a:extLst>
              <a:ext uri="{FF2B5EF4-FFF2-40B4-BE49-F238E27FC236}">
                <a16:creationId xmlns:a16="http://schemas.microsoft.com/office/drawing/2014/main" id="{4A3BB076-8F0D-B28D-60B7-15DEDAEB74CE}"/>
              </a:ext>
            </a:extLst>
          </p:cNvPr>
          <p:cNvPicPr>
            <a:picLocks noChangeAspect="1"/>
          </p:cNvPicPr>
          <p:nvPr/>
        </p:nvPicPr>
        <p:blipFill>
          <a:blip r:embed="rId2"/>
          <a:stretch>
            <a:fillRect/>
          </a:stretch>
        </p:blipFill>
        <p:spPr>
          <a:xfrm>
            <a:off x="6187440" y="2072929"/>
            <a:ext cx="5914176" cy="4534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a:extLst>
              <a:ext uri="{FF2B5EF4-FFF2-40B4-BE49-F238E27FC236}">
                <a16:creationId xmlns:a16="http://schemas.microsoft.com/office/drawing/2014/main" id="{B1D69A5C-D0A9-B129-9260-60EC371476D4}"/>
              </a:ext>
            </a:extLst>
          </p:cNvPr>
          <p:cNvSpPr>
            <a:spLocks noGrp="1"/>
          </p:cNvSpPr>
          <p:nvPr>
            <p:ph type="sldNum" sz="quarter" idx="12"/>
          </p:nvPr>
        </p:nvSpPr>
        <p:spPr>
          <a:xfrm>
            <a:off x="411480" y="6126480"/>
            <a:ext cx="365760" cy="365125"/>
          </a:xfrm>
        </p:spPr>
        <p:txBody>
          <a:bodyPr anchor="ctr">
            <a:normAutofit/>
          </a:bodyPr>
          <a:lstStyle/>
          <a:p>
            <a:pPr>
              <a:spcAft>
                <a:spcPts val="600"/>
              </a:spcAft>
            </a:pPr>
            <a:fld id="{AEAA3239-9EA4-4A65-A281-97F994456D9F}" type="slidenum">
              <a:rPr lang="en-US" smtClean="0"/>
              <a:pPr>
                <a:spcAft>
                  <a:spcPts val="600"/>
                </a:spcAft>
              </a:pPr>
              <a:t>13</a:t>
            </a:fld>
            <a:endParaRPr lang="en-US"/>
          </a:p>
        </p:txBody>
      </p:sp>
      <p:sp>
        <p:nvSpPr>
          <p:cNvPr id="3" name="Footer Placeholder 4">
            <a:extLst>
              <a:ext uri="{FF2B5EF4-FFF2-40B4-BE49-F238E27FC236}">
                <a16:creationId xmlns:a16="http://schemas.microsoft.com/office/drawing/2014/main" id="{8888CA52-4125-3C2D-D296-DA84C2968A0D}"/>
              </a:ext>
            </a:extLst>
          </p:cNvPr>
          <p:cNvSpPr txBox="1">
            <a:spLocks/>
          </p:cNvSpPr>
          <p:nvPr/>
        </p:nvSpPr>
        <p:spPr>
          <a:xfrm>
            <a:off x="971002" y="6276022"/>
            <a:ext cx="2238923" cy="179070"/>
          </a:xfrm>
          <a:prstGeom prst="rect">
            <a:avLst/>
          </a:prstGeom>
        </p:spPr>
        <p:txBody>
          <a:bodyPr anchor="ctr">
            <a:normAutofit fontScale="3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t>TLD SLIDE</a:t>
            </a:r>
          </a:p>
        </p:txBody>
      </p:sp>
      <p:pic>
        <p:nvPicPr>
          <p:cNvPr id="6" name="Picture 5">
            <a:extLst>
              <a:ext uri="{FF2B5EF4-FFF2-40B4-BE49-F238E27FC236}">
                <a16:creationId xmlns:a16="http://schemas.microsoft.com/office/drawing/2014/main" id="{4FC739EB-82B9-7720-D48C-1EC0D20C465D}"/>
              </a:ext>
            </a:extLst>
          </p:cNvPr>
          <p:cNvPicPr>
            <a:picLocks noChangeAspect="1"/>
          </p:cNvPicPr>
          <p:nvPr/>
        </p:nvPicPr>
        <p:blipFill>
          <a:blip r:embed="rId3"/>
          <a:stretch>
            <a:fillRect/>
          </a:stretch>
        </p:blipFill>
        <p:spPr>
          <a:xfrm>
            <a:off x="90384" y="2132317"/>
            <a:ext cx="6096000" cy="4143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Footer Placeholder 4">
            <a:extLst>
              <a:ext uri="{FF2B5EF4-FFF2-40B4-BE49-F238E27FC236}">
                <a16:creationId xmlns:a16="http://schemas.microsoft.com/office/drawing/2014/main" id="{D2C63F40-4B2B-3238-6173-0882BAAFA983}"/>
              </a:ext>
            </a:extLst>
          </p:cNvPr>
          <p:cNvSpPr>
            <a:spLocks noGrp="1"/>
          </p:cNvSpPr>
          <p:nvPr>
            <p:ph type="ftr" sz="quarter" idx="11"/>
          </p:nvPr>
        </p:nvSpPr>
        <p:spPr>
          <a:xfrm>
            <a:off x="594360" y="6452491"/>
            <a:ext cx="3698529" cy="365125"/>
          </a:xfrm>
        </p:spPr>
        <p:txBody>
          <a:bodyPr/>
          <a:lstStyle/>
          <a:p>
            <a:r>
              <a:rPr lang="en-US" dirty="0"/>
              <a:t>TLD SLIDE</a:t>
            </a:r>
          </a:p>
        </p:txBody>
      </p:sp>
    </p:spTree>
    <p:extLst>
      <p:ext uri="{BB962C8B-B14F-4D97-AF65-F5344CB8AC3E}">
        <p14:creationId xmlns:p14="http://schemas.microsoft.com/office/powerpoint/2010/main" val="1397929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14C17E85-8B52-2A67-2A48-E5850D27A01C}"/>
              </a:ext>
            </a:extLst>
          </p:cNvPr>
          <p:cNvSpPr>
            <a:spLocks noGrp="1"/>
          </p:cNvSpPr>
          <p:nvPr>
            <p:ph type="dt" sz="half" idx="10"/>
          </p:nvPr>
        </p:nvSpPr>
        <p:spPr/>
        <p:txBody>
          <a:bodyPr/>
          <a:lstStyle/>
          <a:p>
            <a:fld id="{200989BD-E53B-499D-9E27-3A04757D0022}" type="datetime1">
              <a:rPr lang="en-US" smtClean="0"/>
              <a:t>9/21/2026</a:t>
            </a:fld>
            <a:endParaRPr lang="en-US"/>
          </a:p>
        </p:txBody>
      </p:sp>
      <p:sp>
        <p:nvSpPr>
          <p:cNvPr id="9" name="Slide Number Placeholder 8">
            <a:extLst>
              <a:ext uri="{FF2B5EF4-FFF2-40B4-BE49-F238E27FC236}">
                <a16:creationId xmlns:a16="http://schemas.microsoft.com/office/drawing/2014/main" id="{CB2780AB-3661-AE7D-60E5-2C4A62FB9F4E}"/>
              </a:ext>
            </a:extLst>
          </p:cNvPr>
          <p:cNvSpPr>
            <a:spLocks noGrp="1"/>
          </p:cNvSpPr>
          <p:nvPr>
            <p:ph type="sldNum" sz="quarter" idx="12"/>
          </p:nvPr>
        </p:nvSpPr>
        <p:spPr/>
        <p:txBody>
          <a:bodyPr/>
          <a:lstStyle/>
          <a:p>
            <a:fld id="{C1FF6DA9-008F-8B48-92A6-B652298478BF}" type="slidenum">
              <a:rPr lang="en-US" smtClean="0"/>
              <a:t>14</a:t>
            </a:fld>
            <a:endParaRPr lang="en-US"/>
          </a:p>
        </p:txBody>
      </p:sp>
      <p:pic>
        <p:nvPicPr>
          <p:cNvPr id="11" name="Picture 10">
            <a:extLst>
              <a:ext uri="{FF2B5EF4-FFF2-40B4-BE49-F238E27FC236}">
                <a16:creationId xmlns:a16="http://schemas.microsoft.com/office/drawing/2014/main" id="{792307A5-2951-B1F3-D0B7-E0A072C8F769}"/>
              </a:ext>
            </a:extLst>
          </p:cNvPr>
          <p:cNvPicPr>
            <a:picLocks noChangeAspect="1"/>
          </p:cNvPicPr>
          <p:nvPr/>
        </p:nvPicPr>
        <p:blipFill>
          <a:blip r:embed="rId2"/>
          <a:stretch>
            <a:fillRect/>
          </a:stretch>
        </p:blipFill>
        <p:spPr>
          <a:xfrm>
            <a:off x="3937319" y="3762621"/>
            <a:ext cx="3926564" cy="2822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A2F113E2-2BF3-BA8B-9FBC-E34F6A296901}"/>
              </a:ext>
            </a:extLst>
          </p:cNvPr>
          <p:cNvPicPr>
            <a:picLocks noChangeAspect="1"/>
          </p:cNvPicPr>
          <p:nvPr/>
        </p:nvPicPr>
        <p:blipFill>
          <a:blip r:embed="rId3"/>
          <a:stretch>
            <a:fillRect/>
          </a:stretch>
        </p:blipFill>
        <p:spPr>
          <a:xfrm>
            <a:off x="7911626" y="3762621"/>
            <a:ext cx="3659947" cy="2810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FAAD668D-B871-D20C-14FE-9C5B3AE2FF0C}"/>
              </a:ext>
            </a:extLst>
          </p:cNvPr>
          <p:cNvPicPr>
            <a:picLocks noChangeAspect="1"/>
          </p:cNvPicPr>
          <p:nvPr/>
        </p:nvPicPr>
        <p:blipFill>
          <a:blip r:embed="rId4"/>
          <a:stretch>
            <a:fillRect/>
          </a:stretch>
        </p:blipFill>
        <p:spPr>
          <a:xfrm>
            <a:off x="229629" y="3762621"/>
            <a:ext cx="3659947" cy="28220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Footer Placeholder 4">
            <a:extLst>
              <a:ext uri="{FF2B5EF4-FFF2-40B4-BE49-F238E27FC236}">
                <a16:creationId xmlns:a16="http://schemas.microsoft.com/office/drawing/2014/main" id="{AFFB5712-79EB-86DC-F18D-DDAE93BE7767}"/>
              </a:ext>
            </a:extLst>
          </p:cNvPr>
          <p:cNvSpPr txBox="1">
            <a:spLocks/>
          </p:cNvSpPr>
          <p:nvPr/>
        </p:nvSpPr>
        <p:spPr>
          <a:xfrm>
            <a:off x="940140" y="6637017"/>
            <a:ext cx="2238923" cy="179070"/>
          </a:xfrm>
          <a:prstGeom prst="rect">
            <a:avLst/>
          </a:prstGeom>
        </p:spPr>
        <p:txBody>
          <a:bodyPr anchor="ctr">
            <a:normAutofit fontScale="32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dirty="0"/>
              <a:t>TLD SLIDE</a:t>
            </a:r>
          </a:p>
        </p:txBody>
      </p:sp>
      <p:pic>
        <p:nvPicPr>
          <p:cNvPr id="23" name="Picture 22">
            <a:extLst>
              <a:ext uri="{FF2B5EF4-FFF2-40B4-BE49-F238E27FC236}">
                <a16:creationId xmlns:a16="http://schemas.microsoft.com/office/drawing/2014/main" id="{E0605484-6E82-9DFF-D9F0-51F699A8160D}"/>
              </a:ext>
            </a:extLst>
          </p:cNvPr>
          <p:cNvPicPr>
            <a:picLocks noChangeAspect="1"/>
          </p:cNvPicPr>
          <p:nvPr/>
        </p:nvPicPr>
        <p:blipFill>
          <a:blip r:embed="rId5"/>
          <a:stretch>
            <a:fillRect/>
          </a:stretch>
        </p:blipFill>
        <p:spPr>
          <a:xfrm>
            <a:off x="940142" y="193984"/>
            <a:ext cx="9772773" cy="33197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94996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34B68-604C-47B1-C2C4-5941B9F64727}"/>
              </a:ext>
            </a:extLst>
          </p:cNvPr>
          <p:cNvSpPr>
            <a:spLocks noGrp="1"/>
          </p:cNvSpPr>
          <p:nvPr>
            <p:ph type="title"/>
          </p:nvPr>
        </p:nvSpPr>
        <p:spPr>
          <a:xfrm>
            <a:off x="1200150" y="69014"/>
            <a:ext cx="9578340" cy="994481"/>
          </a:xfrm>
        </p:spPr>
        <p:txBody>
          <a:bodyPr vert="horz" lIns="91440" tIns="45720" rIns="91440" bIns="45720" rtlCol="0" anchor="b">
            <a:normAutofit/>
          </a:bodyPr>
          <a:lstStyle/>
          <a:p>
            <a:pPr algn="ctr">
              <a:lnSpc>
                <a:spcPct val="90000"/>
              </a:lnSpc>
            </a:pPr>
            <a:r>
              <a:rPr lang="en-US" sz="3100" b="1" dirty="0">
                <a:latin typeface="Calibri" panose="020F0502020204030204" pitchFamily="34" charset="0"/>
                <a:ea typeface="Calibri" panose="020F0502020204030204" pitchFamily="34" charset="0"/>
                <a:cs typeface="Calibri" panose="020F0502020204030204" pitchFamily="34" charset="0"/>
              </a:rPr>
              <a:t>How was this Docket(s) created?  </a:t>
            </a:r>
            <a:br>
              <a:rPr lang="en-US" sz="3100" b="1" dirty="0">
                <a:latin typeface="Calibri" panose="020F0502020204030204" pitchFamily="34" charset="0"/>
                <a:ea typeface="Calibri" panose="020F0502020204030204" pitchFamily="34" charset="0"/>
                <a:cs typeface="Calibri" panose="020F0502020204030204" pitchFamily="34" charset="0"/>
              </a:rPr>
            </a:br>
            <a:r>
              <a:rPr lang="en-US" sz="3100" b="1" dirty="0">
                <a:latin typeface="Calibri" panose="020F0502020204030204" pitchFamily="34" charset="0"/>
                <a:ea typeface="Calibri" panose="020F0502020204030204" pitchFamily="34" charset="0"/>
                <a:cs typeface="Calibri" panose="020F0502020204030204" pitchFamily="34" charset="0"/>
              </a:rPr>
              <a:t>Tri-Branch collaboration </a:t>
            </a:r>
          </a:p>
        </p:txBody>
      </p:sp>
      <p:pic>
        <p:nvPicPr>
          <p:cNvPr id="10" name="Content Placeholder 9">
            <a:extLst>
              <a:ext uri="{FF2B5EF4-FFF2-40B4-BE49-F238E27FC236}">
                <a16:creationId xmlns:a16="http://schemas.microsoft.com/office/drawing/2014/main" id="{5B712390-8E73-048B-8DBB-6F67E0973A1A}"/>
              </a:ext>
            </a:extLst>
          </p:cNvPr>
          <p:cNvPicPr>
            <a:picLocks noGrp="1" noChangeAspect="1"/>
          </p:cNvPicPr>
          <p:nvPr>
            <p:ph idx="1"/>
          </p:nvPr>
        </p:nvPicPr>
        <p:blipFill>
          <a:blip r:embed="rId2"/>
          <a:stretch>
            <a:fillRect/>
          </a:stretch>
        </p:blipFill>
        <p:spPr>
          <a:xfrm>
            <a:off x="350431" y="1166105"/>
            <a:ext cx="4781847" cy="2914005"/>
          </a:xfrm>
          <a:prstGeom prst="rect">
            <a:avLst/>
          </a:prstGeom>
        </p:spPr>
      </p:pic>
      <p:sp>
        <p:nvSpPr>
          <p:cNvPr id="4" name="Text Placeholder 3">
            <a:extLst>
              <a:ext uri="{FF2B5EF4-FFF2-40B4-BE49-F238E27FC236}">
                <a16:creationId xmlns:a16="http://schemas.microsoft.com/office/drawing/2014/main" id="{A5724BBE-2FF5-2A3A-C980-413D58856C63}"/>
              </a:ext>
            </a:extLst>
          </p:cNvPr>
          <p:cNvSpPr>
            <a:spLocks noGrp="1"/>
          </p:cNvSpPr>
          <p:nvPr>
            <p:ph type="body" sz="half" idx="2"/>
          </p:nvPr>
        </p:nvSpPr>
        <p:spPr>
          <a:xfrm>
            <a:off x="5387350" y="1166105"/>
            <a:ext cx="6454219" cy="5371855"/>
          </a:xfrm>
        </p:spPr>
        <p:txBody>
          <a:bodyPr vert="horz" lIns="91440" tIns="45720" rIns="91440" bIns="45720" rtlCol="0" anchor="ctr">
            <a:normAutofit/>
          </a:bodyPr>
          <a:lstStyle/>
          <a:p>
            <a:pPr fontAlgn="t"/>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Launched via two pilots</a:t>
            </a:r>
            <a:r>
              <a:rPr lang="en-US" dirty="0">
                <a:latin typeface="Calibri" panose="020F0502020204030204" pitchFamily="34" charset="0"/>
                <a:ea typeface="Calibri" panose="020F0502020204030204" pitchFamily="34" charset="0"/>
                <a:cs typeface="Calibri" panose="020F0502020204030204" pitchFamily="34" charset="0"/>
              </a:rPr>
              <a:t> (Chittenden (Fall 2025), Rutland (March 2026) and one statutory launch (Windham under (July 2026 law)).</a:t>
            </a:r>
          </a:p>
          <a:p>
            <a:pPr fontAlgn="t"/>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latin typeface="Calibri" panose="020F0502020204030204" pitchFamily="34" charset="0"/>
                <a:ea typeface="Calibri" panose="020F0502020204030204" pitchFamily="34" charset="0"/>
                <a:cs typeface="Calibri" panose="020F0502020204030204" pitchFamily="34" charset="0"/>
              </a:rPr>
              <a:t>Formed through coordinated partnership: </a:t>
            </a:r>
            <a:r>
              <a:rPr lang="en-US" dirty="0">
                <a:latin typeface="Calibri" panose="020F0502020204030204" pitchFamily="34" charset="0"/>
                <a:ea typeface="Calibri" panose="020F0502020204030204" pitchFamily="34" charset="0"/>
                <a:cs typeface="Calibri" panose="020F0502020204030204" pitchFamily="34" charset="0"/>
              </a:rPr>
              <a:t>the Judiciary, State’s Attorneys, Sheriffs, the Dept. of State’s Attorneys &amp; Sheriffs, AHS (incl. DOC), Defender General, and Governor’s Office. Now – Legislature – via Act 165. </a:t>
            </a:r>
          </a:p>
          <a:p>
            <a:pPr fontAlgn="t"/>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Created to address and focus efforts on  </a:t>
            </a:r>
            <a:r>
              <a:rPr lang="en-US" b="1" dirty="0">
                <a:latin typeface="Calibri" panose="020F0502020204030204" pitchFamily="34" charset="0"/>
                <a:ea typeface="Calibri" panose="020F0502020204030204" pitchFamily="34" charset="0"/>
                <a:cs typeface="Calibri" panose="020F0502020204030204" pitchFamily="34" charset="0"/>
              </a:rPr>
              <a:t>3–5+ pending cases.</a:t>
            </a:r>
          </a:p>
          <a:p>
            <a:pPr fontAlgn="t"/>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Chittenden surge included a </a:t>
            </a:r>
            <a:r>
              <a:rPr lang="en-US" b="1" dirty="0">
                <a:latin typeface="Calibri" panose="020F0502020204030204" pitchFamily="34" charset="0"/>
                <a:ea typeface="Calibri" panose="020F0502020204030204" pitchFamily="34" charset="0"/>
                <a:cs typeface="Calibri" panose="020F0502020204030204" pitchFamily="34" charset="0"/>
              </a:rPr>
              <a:t>dedicated retired judge</a:t>
            </a:r>
            <a:r>
              <a:rPr lang="en-US" dirty="0">
                <a:latin typeface="Calibri" panose="020F0502020204030204" pitchFamily="34" charset="0"/>
                <a:ea typeface="Calibri" panose="020F0502020204030204" pitchFamily="34" charset="0"/>
                <a:cs typeface="Calibri" panose="020F0502020204030204" pitchFamily="34" charset="0"/>
              </a:rPr>
              <a:t> and a </a:t>
            </a:r>
            <a:r>
              <a:rPr lang="en-US" b="1" dirty="0">
                <a:latin typeface="Calibri" panose="020F0502020204030204" pitchFamily="34" charset="0"/>
                <a:ea typeface="Calibri" panose="020F0502020204030204" pitchFamily="34" charset="0"/>
                <a:cs typeface="Calibri" panose="020F0502020204030204" pitchFamily="34" charset="0"/>
              </a:rPr>
              <a:t>Special Prosecutor</a:t>
            </a:r>
            <a:r>
              <a:rPr lang="en-US" dirty="0">
                <a:latin typeface="Calibri" panose="020F0502020204030204" pitchFamily="34" charset="0"/>
                <a:ea typeface="Calibri" panose="020F0502020204030204" pitchFamily="34" charset="0"/>
                <a:cs typeface="Calibri" panose="020F0502020204030204" pitchFamily="34" charset="0"/>
              </a:rPr>
              <a:t> focused on high‑volume repeat defendants.</a:t>
            </a:r>
          </a:p>
          <a:p>
            <a:pPr fontAlgn="t"/>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Former pilot model is now a </a:t>
            </a:r>
            <a:r>
              <a:rPr lang="en-US" b="1" dirty="0">
                <a:latin typeface="Calibri" panose="020F0502020204030204" pitchFamily="34" charset="0"/>
                <a:ea typeface="Calibri" panose="020F0502020204030204" pitchFamily="34" charset="0"/>
                <a:cs typeface="Calibri" panose="020F0502020204030204" pitchFamily="34" charset="0"/>
              </a:rPr>
              <a:t>statutory rapid accountability docket (Windham).</a:t>
            </a: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8D47A0B-93AA-7625-D372-44F9A1A2B75B}"/>
              </a:ext>
            </a:extLst>
          </p:cNvPr>
          <p:cNvPicPr>
            <a:picLocks noChangeAspect="1"/>
          </p:cNvPicPr>
          <p:nvPr/>
        </p:nvPicPr>
        <p:blipFill>
          <a:blip r:embed="rId3"/>
          <a:stretch>
            <a:fillRect/>
          </a:stretch>
        </p:blipFill>
        <p:spPr>
          <a:xfrm>
            <a:off x="316021" y="4182720"/>
            <a:ext cx="4816257" cy="2606266"/>
          </a:xfrm>
          <a:prstGeom prst="rect">
            <a:avLst/>
          </a:prstGeom>
        </p:spPr>
      </p:pic>
      <p:sp>
        <p:nvSpPr>
          <p:cNvPr id="6" name="Footer Placeholder 4">
            <a:extLst>
              <a:ext uri="{FF2B5EF4-FFF2-40B4-BE49-F238E27FC236}">
                <a16:creationId xmlns:a16="http://schemas.microsoft.com/office/drawing/2014/main" id="{548C09EC-B33C-2678-0C91-B64EE0494340}"/>
              </a:ext>
            </a:extLst>
          </p:cNvPr>
          <p:cNvSpPr>
            <a:spLocks noGrp="1"/>
          </p:cNvSpPr>
          <p:nvPr>
            <p:ph type="ftr" sz="quarter" idx="11"/>
          </p:nvPr>
        </p:nvSpPr>
        <p:spPr>
          <a:xfrm>
            <a:off x="5292586" y="6537960"/>
            <a:ext cx="3698529" cy="365125"/>
          </a:xfrm>
        </p:spPr>
        <p:txBody>
          <a:bodyPr/>
          <a:lstStyle/>
          <a:p>
            <a:r>
              <a:rPr lang="en-US" dirty="0"/>
              <a:t>TLD SLIDE</a:t>
            </a:r>
          </a:p>
        </p:txBody>
      </p:sp>
    </p:spTree>
    <p:extLst>
      <p:ext uri="{BB962C8B-B14F-4D97-AF65-F5344CB8AC3E}">
        <p14:creationId xmlns:p14="http://schemas.microsoft.com/office/powerpoint/2010/main" val="2761587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00BBF32-4AAD-047E-5F3D-AF3575DD0724}"/>
              </a:ext>
            </a:extLst>
          </p:cNvPr>
          <p:cNvSpPr>
            <a:spLocks noGrp="1"/>
          </p:cNvSpPr>
          <p:nvPr>
            <p:ph type="title"/>
          </p:nvPr>
        </p:nvSpPr>
        <p:spPr>
          <a:xfrm>
            <a:off x="457200" y="914400"/>
            <a:ext cx="3923455" cy="4083580"/>
          </a:xfrm>
        </p:spPr>
        <p:txBody>
          <a:bodyPr vert="horz" lIns="91440" tIns="45720" rIns="91440" bIns="45720" rtlCol="0" anchor="t">
            <a:normAutofit fontScale="90000"/>
          </a:bodyPr>
          <a:lstStyle/>
          <a:p>
            <a:r>
              <a:rPr lang="en-US" sz="2200" b="1" dirty="0">
                <a:latin typeface="Calibri" panose="020F0502020204030204" pitchFamily="34" charset="0"/>
                <a:ea typeface="Calibri" panose="020F0502020204030204" pitchFamily="34" charset="0"/>
                <a:cs typeface="Calibri" panose="020F0502020204030204" pitchFamily="34" charset="0"/>
              </a:rPr>
              <a:t>Chittenden</a:t>
            </a:r>
            <a:r>
              <a:rPr lang="en-US" sz="2200" dirty="0">
                <a:latin typeface="Calibri" panose="020F0502020204030204" pitchFamily="34" charset="0"/>
                <a:ea typeface="Calibri" panose="020F0502020204030204" pitchFamily="34" charset="0"/>
                <a:cs typeface="Calibri" panose="020F0502020204030204" pitchFamily="34" charset="0"/>
              </a:rPr>
              <a:t> County (Pilot)—Fall 2025—early spring 2026</a:t>
            </a:r>
            <a:br>
              <a:rPr lang="en-US" sz="2200" dirty="0">
                <a:latin typeface="Calibri" panose="020F0502020204030204" pitchFamily="34" charset="0"/>
                <a:ea typeface="Calibri" panose="020F0502020204030204" pitchFamily="34" charset="0"/>
                <a:cs typeface="Calibri" panose="020F0502020204030204" pitchFamily="34" charset="0"/>
              </a:rPr>
            </a:br>
            <a:br>
              <a:rPr lang="en-US" sz="2200" dirty="0">
                <a:latin typeface="Calibri" panose="020F0502020204030204" pitchFamily="34" charset="0"/>
                <a:ea typeface="Calibri" panose="020F0502020204030204" pitchFamily="34" charset="0"/>
                <a:cs typeface="Calibri" panose="020F0502020204030204" pitchFamily="34" charset="0"/>
              </a:rPr>
            </a:br>
            <a:r>
              <a:rPr lang="en-US" sz="2200" b="1" dirty="0">
                <a:latin typeface="Calibri" panose="020F0502020204030204" pitchFamily="34" charset="0"/>
                <a:ea typeface="Calibri" panose="020F0502020204030204" pitchFamily="34" charset="0"/>
                <a:cs typeface="Calibri" panose="020F0502020204030204" pitchFamily="34" charset="0"/>
              </a:rPr>
              <a:t>Rutland</a:t>
            </a:r>
            <a:r>
              <a:rPr lang="en-US" sz="2200" dirty="0">
                <a:latin typeface="Calibri" panose="020F0502020204030204" pitchFamily="34" charset="0"/>
                <a:ea typeface="Calibri" panose="020F0502020204030204" pitchFamily="34" charset="0"/>
                <a:cs typeface="Calibri" panose="020F0502020204030204" pitchFamily="34" charset="0"/>
              </a:rPr>
              <a:t> County (Pilot)—Spring 2026—Summer 2026</a:t>
            </a:r>
            <a:br>
              <a:rPr lang="en-US" sz="2200" dirty="0">
                <a:latin typeface="Calibri" panose="020F0502020204030204" pitchFamily="34" charset="0"/>
                <a:ea typeface="Calibri" panose="020F0502020204030204" pitchFamily="34" charset="0"/>
                <a:cs typeface="Calibri" panose="020F0502020204030204" pitchFamily="34" charset="0"/>
              </a:rPr>
            </a:br>
            <a:br>
              <a:rPr lang="en-US" sz="2200" dirty="0">
                <a:latin typeface="Calibri" panose="020F0502020204030204" pitchFamily="34" charset="0"/>
                <a:ea typeface="Calibri" panose="020F0502020204030204" pitchFamily="34" charset="0"/>
                <a:cs typeface="Calibri" panose="020F0502020204030204" pitchFamily="34" charset="0"/>
              </a:rPr>
            </a:br>
            <a:r>
              <a:rPr lang="en-US" sz="2200" b="1" dirty="0">
                <a:latin typeface="Calibri" panose="020F0502020204030204" pitchFamily="34" charset="0"/>
                <a:ea typeface="Calibri" panose="020F0502020204030204" pitchFamily="34" charset="0"/>
                <a:cs typeface="Calibri" panose="020F0502020204030204" pitchFamily="34" charset="0"/>
              </a:rPr>
              <a:t>Windham</a:t>
            </a:r>
            <a:r>
              <a:rPr lang="en-US" sz="2200" dirty="0">
                <a:latin typeface="Calibri" panose="020F0502020204030204" pitchFamily="34" charset="0"/>
                <a:ea typeface="Calibri" panose="020F0502020204030204" pitchFamily="34" charset="0"/>
                <a:cs typeface="Calibri" panose="020F0502020204030204" pitchFamily="34" charset="0"/>
              </a:rPr>
              <a:t> County (Act 165 docket) Summer—Fall 2026</a:t>
            </a:r>
            <a:br>
              <a:rPr lang="en-US" sz="2200" dirty="0">
                <a:latin typeface="Calibri" panose="020F0502020204030204" pitchFamily="34" charset="0"/>
                <a:ea typeface="Calibri" panose="020F0502020204030204" pitchFamily="34" charset="0"/>
                <a:cs typeface="Calibri" panose="020F0502020204030204" pitchFamily="34" charset="0"/>
              </a:rPr>
            </a:br>
            <a:br>
              <a:rPr lang="en-US" sz="2200" dirty="0">
                <a:latin typeface="Calibri" panose="020F0502020204030204" pitchFamily="34" charset="0"/>
                <a:ea typeface="Calibri" panose="020F0502020204030204" pitchFamily="34" charset="0"/>
                <a:cs typeface="Calibri" panose="020F0502020204030204" pitchFamily="34" charset="0"/>
              </a:rPr>
            </a:br>
            <a:br>
              <a:rPr lang="en-US" sz="2200" dirty="0">
                <a:latin typeface="Calibri" panose="020F0502020204030204" pitchFamily="34" charset="0"/>
                <a:ea typeface="Calibri" panose="020F0502020204030204" pitchFamily="34" charset="0"/>
                <a:cs typeface="Calibri" panose="020F0502020204030204" pitchFamily="34" charset="0"/>
              </a:rPr>
            </a:br>
            <a:br>
              <a:rPr lang="en-US" sz="2200" dirty="0">
                <a:latin typeface="Calibri" panose="020F0502020204030204" pitchFamily="34" charset="0"/>
                <a:ea typeface="Calibri" panose="020F0502020204030204" pitchFamily="34" charset="0"/>
                <a:cs typeface="Calibri" panose="020F0502020204030204" pitchFamily="34" charset="0"/>
              </a:rPr>
            </a:br>
            <a:r>
              <a:rPr lang="en-US" sz="2200" b="1" dirty="0">
                <a:latin typeface="Calibri" panose="020F0502020204030204" pitchFamily="34" charset="0"/>
                <a:ea typeface="Calibri" panose="020F0502020204030204" pitchFamily="34" charset="0"/>
                <a:cs typeface="Calibri" panose="020F0502020204030204" pitchFamily="34" charset="0"/>
              </a:rPr>
              <a:t>Where will </a:t>
            </a:r>
            <a:r>
              <a:rPr lang="en-US" sz="2200" b="1" i="1" u="sng" dirty="0">
                <a:latin typeface="Calibri" panose="020F0502020204030204" pitchFamily="34" charset="0"/>
                <a:ea typeface="Calibri" panose="020F0502020204030204" pitchFamily="34" charset="0"/>
                <a:cs typeface="Calibri" panose="020F0502020204030204" pitchFamily="34" charset="0"/>
              </a:rPr>
              <a:t>RAD</a:t>
            </a:r>
            <a:r>
              <a:rPr lang="en-US" sz="2200" b="1" dirty="0">
                <a:latin typeface="Calibri" panose="020F0502020204030204" pitchFamily="34" charset="0"/>
                <a:ea typeface="Calibri" panose="020F0502020204030204" pitchFamily="34" charset="0"/>
                <a:cs typeface="Calibri" panose="020F0502020204030204" pitchFamily="34" charset="0"/>
              </a:rPr>
              <a:t> GO NEXT?????!!!</a:t>
            </a:r>
            <a:br>
              <a:rPr lang="en-US" sz="1800" dirty="0">
                <a:latin typeface="Calibri" panose="020F0502020204030204" pitchFamily="34" charset="0"/>
                <a:ea typeface="Calibri" panose="020F0502020204030204" pitchFamily="34" charset="0"/>
                <a:cs typeface="Calibri" panose="020F0502020204030204" pitchFamily="34" charset="0"/>
              </a:rPr>
            </a:br>
            <a:br>
              <a:rPr lang="en-US" sz="1800" dirty="0">
                <a:latin typeface="Calibri" panose="020F0502020204030204" pitchFamily="34" charset="0"/>
                <a:ea typeface="Calibri" panose="020F0502020204030204" pitchFamily="34" charset="0"/>
                <a:cs typeface="Calibri" panose="020F0502020204030204" pitchFamily="34" charset="0"/>
              </a:rPr>
            </a:b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  </a:t>
            </a:r>
          </a:p>
        </p:txBody>
      </p:sp>
      <p:pic>
        <p:nvPicPr>
          <p:cNvPr id="7" name="Picture 6">
            <a:extLst>
              <a:ext uri="{FF2B5EF4-FFF2-40B4-BE49-F238E27FC236}">
                <a16:creationId xmlns:a16="http://schemas.microsoft.com/office/drawing/2014/main" id="{6E873D3D-E8E8-0444-9CAD-07247C0AA497}"/>
              </a:ext>
            </a:extLst>
          </p:cNvPr>
          <p:cNvPicPr>
            <a:picLocks noChangeAspect="1"/>
          </p:cNvPicPr>
          <p:nvPr/>
        </p:nvPicPr>
        <p:blipFill>
          <a:blip r:embed="rId2"/>
          <a:srcRect l="72" r="-2" b="-2"/>
          <a:stretch>
            <a:fillRect/>
          </a:stretch>
        </p:blipFill>
        <p:spPr>
          <a:xfrm>
            <a:off x="4676095" y="772148"/>
            <a:ext cx="6849501" cy="46267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Slide Number Placeholder 3">
            <a:extLst>
              <a:ext uri="{FF2B5EF4-FFF2-40B4-BE49-F238E27FC236}">
                <a16:creationId xmlns:a16="http://schemas.microsoft.com/office/drawing/2014/main" id="{1206A357-6F51-AA95-BA06-45A3994AA641}"/>
              </a:ext>
            </a:extLst>
          </p:cNvPr>
          <p:cNvSpPr>
            <a:spLocks noGrp="1"/>
          </p:cNvSpPr>
          <p:nvPr>
            <p:ph type="sldNum" sz="quarter" idx="12"/>
          </p:nvPr>
        </p:nvSpPr>
        <p:spPr>
          <a:xfrm>
            <a:off x="411480" y="6126480"/>
            <a:ext cx="365760" cy="365125"/>
          </a:xfrm>
        </p:spPr>
        <p:txBody>
          <a:bodyPr anchor="ctr">
            <a:normAutofit/>
          </a:bodyPr>
          <a:lstStyle/>
          <a:p>
            <a:pPr>
              <a:spcAft>
                <a:spcPts val="600"/>
              </a:spcAft>
            </a:pPr>
            <a:fld id="{AEAA3239-9EA4-4A65-A281-97F994456D9F}" type="slidenum">
              <a:rPr lang="en-US" smtClean="0"/>
              <a:pPr>
                <a:spcAft>
                  <a:spcPts val="600"/>
                </a:spcAft>
              </a:pPr>
              <a:t>16</a:t>
            </a:fld>
            <a:endParaRPr lang="en-US"/>
          </a:p>
        </p:txBody>
      </p:sp>
      <p:sp>
        <p:nvSpPr>
          <p:cNvPr id="13" name="Footer Placeholder 4">
            <a:extLst>
              <a:ext uri="{FF2B5EF4-FFF2-40B4-BE49-F238E27FC236}">
                <a16:creationId xmlns:a16="http://schemas.microsoft.com/office/drawing/2014/main" id="{8498BEEE-4EC0-9E99-F369-5F75625F8E51}"/>
              </a:ext>
            </a:extLst>
          </p:cNvPr>
          <p:cNvSpPr>
            <a:spLocks noGrp="1"/>
          </p:cNvSpPr>
          <p:nvPr>
            <p:ph type="ftr" sz="quarter" idx="11"/>
          </p:nvPr>
        </p:nvSpPr>
        <p:spPr>
          <a:xfrm>
            <a:off x="809077" y="6126480"/>
            <a:ext cx="3698529" cy="365125"/>
          </a:xfrm>
        </p:spPr>
        <p:txBody>
          <a:bodyPr anchor="ctr">
            <a:normAutofit/>
          </a:bodyPr>
          <a:lstStyle/>
          <a:p>
            <a:pPr>
              <a:spcAft>
                <a:spcPts val="600"/>
              </a:spcAft>
            </a:pPr>
            <a:r>
              <a:rPr lang="en-US" dirty="0"/>
              <a:t>TLD SLIDE (Source, Lucidchart sample)</a:t>
            </a:r>
          </a:p>
        </p:txBody>
      </p:sp>
      <p:sp>
        <p:nvSpPr>
          <p:cNvPr id="15" name="Date Placeholder 5">
            <a:extLst>
              <a:ext uri="{FF2B5EF4-FFF2-40B4-BE49-F238E27FC236}">
                <a16:creationId xmlns:a16="http://schemas.microsoft.com/office/drawing/2014/main" id="{C5186CB3-CD30-4DE7-9FCD-6E5B79B135F9}"/>
              </a:ext>
            </a:extLst>
          </p:cNvPr>
          <p:cNvSpPr>
            <a:spLocks noGrp="1"/>
          </p:cNvSpPr>
          <p:nvPr>
            <p:ph type="dt" sz="half" idx="10"/>
          </p:nvPr>
        </p:nvSpPr>
        <p:spPr>
          <a:xfrm>
            <a:off x="9684913" y="6126480"/>
            <a:ext cx="2073147" cy="365125"/>
          </a:xfrm>
        </p:spPr>
        <p:txBody>
          <a:bodyPr anchor="ctr">
            <a:normAutofit/>
          </a:bodyPr>
          <a:lstStyle/>
          <a:p>
            <a:pPr>
              <a:spcAft>
                <a:spcPts val="600"/>
              </a:spcAft>
            </a:pPr>
            <a:fld id="{1B7DA1B6-7262-A14C-9D8B-572C17D5CCAA}" type="datetime1">
              <a:rPr lang="en-US" smtClean="0"/>
              <a:pPr>
                <a:spcAft>
                  <a:spcPts val="600"/>
                </a:spcAft>
              </a:pPr>
              <a:t>9/21/2026</a:t>
            </a:fld>
            <a:endParaRPr lang="en-US"/>
          </a:p>
        </p:txBody>
      </p:sp>
      <p:sp>
        <p:nvSpPr>
          <p:cNvPr id="10" name="TextBox 9">
            <a:extLst>
              <a:ext uri="{FF2B5EF4-FFF2-40B4-BE49-F238E27FC236}">
                <a16:creationId xmlns:a16="http://schemas.microsoft.com/office/drawing/2014/main" id="{5BBEFB1E-DECB-30F0-56F3-4781BC355E32}"/>
              </a:ext>
            </a:extLst>
          </p:cNvPr>
          <p:cNvSpPr txBox="1"/>
          <p:nvPr/>
        </p:nvSpPr>
        <p:spPr>
          <a:xfrm>
            <a:off x="3588913" y="5589657"/>
            <a:ext cx="6096000" cy="707886"/>
          </a:xfrm>
          <a:prstGeom prst="rect">
            <a:avLst/>
          </a:prstGeom>
          <a:noFill/>
        </p:spPr>
        <p:txBody>
          <a:bodyPr wrap="square">
            <a:spAutoFit/>
          </a:bodyPr>
          <a:lstStyle/>
          <a:p>
            <a:r>
              <a:rPr lang="en-US" sz="2200" b="1" dirty="0"/>
              <a:t>PS = RAD = how court should be!? </a:t>
            </a:r>
            <a:br>
              <a:rPr lang="en-US" sz="1800" dirty="0"/>
            </a:br>
            <a:endParaRPr lang="en-US" dirty="0"/>
          </a:p>
        </p:txBody>
      </p:sp>
    </p:spTree>
    <p:extLst>
      <p:ext uri="{BB962C8B-B14F-4D97-AF65-F5344CB8AC3E}">
        <p14:creationId xmlns:p14="http://schemas.microsoft.com/office/powerpoint/2010/main" val="32857154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0b4933b-baad-433c-9c02-70edcc7559c6}" enabled="0" method="" siteId="{20b4933b-baad-433c-9c02-70edcc7559c6}" removed="1"/>
</clbl:labelList>
</file>

<file path=docProps/app.xml><?xml version="1.0" encoding="utf-8"?>
<Properties xmlns="http://schemas.openxmlformats.org/officeDocument/2006/extended-properties" xmlns:vt="http://schemas.openxmlformats.org/officeDocument/2006/docPropsVTypes">
  <TotalTime>10</TotalTime>
  <Words>618</Words>
  <Application>Microsoft Office PowerPoint</Application>
  <PresentationFormat>Widescreen</PresentationFormat>
  <Paragraphs>68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Wingdings</vt:lpstr>
      <vt:lpstr>Office Theme</vt:lpstr>
      <vt:lpstr>PowerPoint Presentation</vt:lpstr>
      <vt:lpstr>PowerPoint Presentation</vt:lpstr>
      <vt:lpstr>PowerPoint Presentation</vt:lpstr>
      <vt:lpstr>Rad &amp; Human Services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Rutland County Accountability docket (Pilot #2)</vt:lpstr>
      <vt:lpstr>PowerPoint Presentation</vt:lpstr>
      <vt:lpstr>How was this Docket(s) created?   Tri-Branch collaboration </vt:lpstr>
      <vt:lpstr>Chittenden County (Pilot)—Fall 2025—early spring 2026  Rutland County (Pilot)—Spring 2026—Summer 2026  Windham County (Act 165 docket) Summer—Fall 2026    Where will RAD GO NEXT?????!!!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Lueders-Dumont, Timothy</dc:creator>
  <cp:lastModifiedBy>Lueders-Dumont, Timothy</cp:lastModifiedBy>
  <cp:revision>1</cp:revision>
  <dcterms:created xsi:type="dcterms:W3CDTF">2026-09-17T19:33:01Z</dcterms:created>
  <dcterms:modified xsi:type="dcterms:W3CDTF">2026-09-21T19:47:21Z</dcterms:modified>
</cp:coreProperties>
</file>