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2" r:id="rId4"/>
    <p:sldMasterId id="214748370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Arimo"/>
      <p:regular r:id="rId18"/>
      <p:bold r:id="rId19"/>
      <p:italic r:id="rId20"/>
      <p:boldItalic r:id="rId21"/>
    </p:embeddedFont>
    <p:embeddedFont>
      <p:font typeface="Arimo SemiBold"/>
      <p:regular r:id="rId22"/>
      <p:bold r:id="rId23"/>
      <p:italic r:id="rId24"/>
      <p:boldItalic r:id="rId25"/>
    </p:embeddedFont>
    <p:embeddedFont>
      <p:font typeface="Arimo Medium"/>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Arimo-italic.fntdata"/><Relationship Id="rId22" Type="http://schemas.openxmlformats.org/officeDocument/2006/relationships/font" Target="fonts/ArimoSemiBold-regular.fntdata"/><Relationship Id="rId21" Type="http://schemas.openxmlformats.org/officeDocument/2006/relationships/font" Target="fonts/Arimo-boldItalic.fntdata"/><Relationship Id="rId24" Type="http://schemas.openxmlformats.org/officeDocument/2006/relationships/font" Target="fonts/ArimoSemiBold-italic.fntdata"/><Relationship Id="rId23" Type="http://schemas.openxmlformats.org/officeDocument/2006/relationships/font" Target="fonts/ArimoSemiBold-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ArimoMedium-regular.fntdata"/><Relationship Id="rId25" Type="http://schemas.openxmlformats.org/officeDocument/2006/relationships/font" Target="fonts/ArimoSemiBold-boldItalic.fntdata"/><Relationship Id="rId28" Type="http://schemas.openxmlformats.org/officeDocument/2006/relationships/font" Target="fonts/ArimoMedium-italic.fntdata"/><Relationship Id="rId27" Type="http://schemas.openxmlformats.org/officeDocument/2006/relationships/font" Target="fonts/ArimoMedium-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ArimoMedium-boldItalic.fnt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Arimo-bold.fntdata"/><Relationship Id="rId18" Type="http://schemas.openxmlformats.org/officeDocument/2006/relationships/font" Target="fonts/Arim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3ee5944b478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9" name="Google Shape;399;g3ee5944b478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3f8b97a40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3f8b97a40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f31fabf50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f31fabf5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ee5944b478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ee5944b478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ee5944b478_0_1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ee5944b478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h11a811e4ff6f3573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h11a811e4ff6f3573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h11a811e4ff6f3573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h11a811e4ff6f3573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409f838d4e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3" name="Google Shape;473;g409f838d4e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h11a811e4ff6f3573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h11a811e4ff6f3573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f9ffe67141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f9ffe6714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f8b97a4019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f8b97a4019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point">
  <p:cSld name="BLANK_1_1_1_1_1_1">
    <p:bg>
      <p:bgPr>
        <a:solidFill>
          <a:schemeClr val="accent5"/>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2">
            <a:alphaModFix amt="10000"/>
          </a:blip>
          <a:srcRect b="720" l="1068" r="20" t="592"/>
          <a:stretch/>
        </p:blipFill>
        <p:spPr>
          <a:xfrm>
            <a:off x="277425" y="277650"/>
            <a:ext cx="8588100" cy="4582500"/>
          </a:xfrm>
          <a:prstGeom prst="roundRect">
            <a:avLst>
              <a:gd fmla="val 13460" name="adj"/>
            </a:avLst>
          </a:prstGeom>
          <a:noFill/>
          <a:ln>
            <a:noFill/>
          </a:ln>
        </p:spPr>
      </p:pic>
      <p:sp>
        <p:nvSpPr>
          <p:cNvPr id="52" name="Google Shape;52;p13"/>
          <p:cNvSpPr txBox="1"/>
          <p:nvPr>
            <p:ph type="title"/>
          </p:nvPr>
        </p:nvSpPr>
        <p:spPr>
          <a:xfrm>
            <a:off x="625375" y="2731850"/>
            <a:ext cx="4034400" cy="1746900"/>
          </a:xfrm>
          <a:prstGeom prst="rect">
            <a:avLst/>
          </a:prstGeom>
        </p:spPr>
        <p:txBody>
          <a:bodyPr anchorCtr="0" anchor="b" bIns="91425" lIns="91425" spcFirstLastPara="1" rIns="91425" wrap="square" tIns="91425">
            <a:noAutofit/>
          </a:bodyPr>
          <a:lstStyle>
            <a:lvl1pPr lvl="0">
              <a:spcBef>
                <a:spcPts val="0"/>
              </a:spcBef>
              <a:spcAft>
                <a:spcPts val="0"/>
              </a:spcAft>
              <a:buNone/>
              <a:defRPr sz="4000"/>
            </a:lvl1pPr>
            <a:lvl2pPr lvl="1" algn="ctr">
              <a:lnSpc>
                <a:spcPct val="115000"/>
              </a:lnSpc>
              <a:spcBef>
                <a:spcPts val="0"/>
              </a:spcBef>
              <a:spcAft>
                <a:spcPts val="0"/>
              </a:spcAft>
              <a:buNone/>
              <a:defRPr>
                <a:latin typeface="Arimo Medium"/>
                <a:ea typeface="Arimo Medium"/>
                <a:cs typeface="Arimo Medium"/>
                <a:sym typeface="Arimo Medium"/>
              </a:defRPr>
            </a:lvl2pPr>
            <a:lvl3pPr lvl="2" algn="ctr">
              <a:lnSpc>
                <a:spcPct val="115000"/>
              </a:lnSpc>
              <a:spcBef>
                <a:spcPts val="0"/>
              </a:spcBef>
              <a:spcAft>
                <a:spcPts val="0"/>
              </a:spcAft>
              <a:buNone/>
              <a:defRPr>
                <a:latin typeface="Arimo Medium"/>
                <a:ea typeface="Arimo Medium"/>
                <a:cs typeface="Arimo Medium"/>
                <a:sym typeface="Arimo Medium"/>
              </a:defRPr>
            </a:lvl3pPr>
            <a:lvl4pPr lvl="3" algn="ctr">
              <a:lnSpc>
                <a:spcPct val="115000"/>
              </a:lnSpc>
              <a:spcBef>
                <a:spcPts val="0"/>
              </a:spcBef>
              <a:spcAft>
                <a:spcPts val="0"/>
              </a:spcAft>
              <a:buNone/>
              <a:defRPr>
                <a:latin typeface="Arimo Medium"/>
                <a:ea typeface="Arimo Medium"/>
                <a:cs typeface="Arimo Medium"/>
                <a:sym typeface="Arimo Medium"/>
              </a:defRPr>
            </a:lvl4pPr>
            <a:lvl5pPr lvl="4" algn="ctr">
              <a:lnSpc>
                <a:spcPct val="115000"/>
              </a:lnSpc>
              <a:spcBef>
                <a:spcPts val="0"/>
              </a:spcBef>
              <a:spcAft>
                <a:spcPts val="0"/>
              </a:spcAft>
              <a:buNone/>
              <a:defRPr>
                <a:latin typeface="Arimo Medium"/>
                <a:ea typeface="Arimo Medium"/>
                <a:cs typeface="Arimo Medium"/>
                <a:sym typeface="Arimo Medium"/>
              </a:defRPr>
            </a:lvl5pPr>
            <a:lvl6pPr lvl="5" algn="ctr">
              <a:lnSpc>
                <a:spcPct val="115000"/>
              </a:lnSpc>
              <a:spcBef>
                <a:spcPts val="0"/>
              </a:spcBef>
              <a:spcAft>
                <a:spcPts val="0"/>
              </a:spcAft>
              <a:buNone/>
              <a:defRPr>
                <a:latin typeface="Arimo Medium"/>
                <a:ea typeface="Arimo Medium"/>
                <a:cs typeface="Arimo Medium"/>
                <a:sym typeface="Arimo Medium"/>
              </a:defRPr>
            </a:lvl6pPr>
            <a:lvl7pPr lvl="6" algn="ctr">
              <a:lnSpc>
                <a:spcPct val="115000"/>
              </a:lnSpc>
              <a:spcBef>
                <a:spcPts val="0"/>
              </a:spcBef>
              <a:spcAft>
                <a:spcPts val="0"/>
              </a:spcAft>
              <a:buNone/>
              <a:defRPr>
                <a:latin typeface="Arimo Medium"/>
                <a:ea typeface="Arimo Medium"/>
                <a:cs typeface="Arimo Medium"/>
                <a:sym typeface="Arimo Medium"/>
              </a:defRPr>
            </a:lvl7pPr>
            <a:lvl8pPr lvl="7" algn="ctr">
              <a:lnSpc>
                <a:spcPct val="115000"/>
              </a:lnSpc>
              <a:spcBef>
                <a:spcPts val="0"/>
              </a:spcBef>
              <a:spcAft>
                <a:spcPts val="0"/>
              </a:spcAft>
              <a:buNone/>
              <a:defRPr>
                <a:latin typeface="Arimo Medium"/>
                <a:ea typeface="Arimo Medium"/>
                <a:cs typeface="Arimo Medium"/>
                <a:sym typeface="Arimo Medium"/>
              </a:defRPr>
            </a:lvl8pPr>
            <a:lvl9pPr lvl="8" algn="ctr">
              <a:lnSpc>
                <a:spcPct val="115000"/>
              </a:lnSpc>
              <a:spcBef>
                <a:spcPts val="0"/>
              </a:spcBef>
              <a:spcAft>
                <a:spcPts val="0"/>
              </a:spcAft>
              <a:buNone/>
              <a:defRPr>
                <a:latin typeface="Arimo Medium"/>
                <a:ea typeface="Arimo Medium"/>
                <a:cs typeface="Arimo Medium"/>
                <a:sym typeface="Arimo Medium"/>
              </a:defRPr>
            </a:lvl9pPr>
          </a:lstStyle>
          <a:p/>
        </p:txBody>
      </p:sp>
      <p:sp>
        <p:nvSpPr>
          <p:cNvPr id="53" name="Google Shape;53;p13"/>
          <p:cNvSpPr txBox="1"/>
          <p:nvPr>
            <p:ph idx="12" type="sldNum"/>
          </p:nvPr>
        </p:nvSpPr>
        <p:spPr>
          <a:xfrm>
            <a:off x="8208648" y="4749900"/>
            <a:ext cx="657900" cy="192000"/>
          </a:xfrm>
          <a:prstGeom prst="rect">
            <a:avLst/>
          </a:prstGeom>
        </p:spPr>
        <p:txBody>
          <a:bodyPr anchorCtr="0" anchor="ctr" bIns="91425" lIns="91425" spcFirstLastPara="1" rIns="0" wrap="square" tIns="91425">
            <a:normAutofit fontScale="25000" lnSpcReduction="20000"/>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11113" lvl="0" marL="0" rtl="0" algn="r">
              <a:spcBef>
                <a:spcPts val="0"/>
              </a:spcBef>
              <a:spcAft>
                <a:spcPts val="0"/>
              </a:spcAft>
              <a:buClr>
                <a:schemeClr val="dk1"/>
              </a:buClr>
              <a:buSzPct val="100000"/>
              <a:buFont typeface="Arimo"/>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BLANK_1_3">
    <p:bg>
      <p:bgPr>
        <a:solidFill>
          <a:schemeClr val="accent5"/>
        </a:solidFill>
      </p:bgPr>
    </p:bg>
    <p:spTree>
      <p:nvGrpSpPr>
        <p:cNvPr id="57" name="Shape 57"/>
        <p:cNvGrpSpPr/>
        <p:nvPr/>
      </p:nvGrpSpPr>
      <p:grpSpPr>
        <a:xfrm>
          <a:off x="0" y="0"/>
          <a:ext cx="0" cy="0"/>
          <a:chOff x="0" y="0"/>
          <a:chExt cx="0" cy="0"/>
        </a:xfrm>
      </p:grpSpPr>
      <p:pic>
        <p:nvPicPr>
          <p:cNvPr id="58" name="Google Shape;58;p15"/>
          <p:cNvPicPr preferRelativeResize="0"/>
          <p:nvPr/>
        </p:nvPicPr>
        <p:blipFill rotWithShape="1">
          <a:blip r:embed="rId2">
            <a:alphaModFix amt="60000"/>
          </a:blip>
          <a:srcRect b="4816" l="0" r="0" t="0"/>
          <a:stretch/>
        </p:blipFill>
        <p:spPr>
          <a:xfrm>
            <a:off x="277500" y="277500"/>
            <a:ext cx="8589000" cy="4599000"/>
          </a:xfrm>
          <a:prstGeom prst="roundRect">
            <a:avLst>
              <a:gd fmla="val 13515" name="adj"/>
            </a:avLst>
          </a:prstGeom>
          <a:noFill/>
          <a:ln>
            <a:noFill/>
          </a:ln>
        </p:spPr>
      </p:pic>
      <p:sp>
        <p:nvSpPr>
          <p:cNvPr id="59" name="Google Shape;59;p15"/>
          <p:cNvSpPr txBox="1"/>
          <p:nvPr>
            <p:ph idx="1" type="subTitle"/>
          </p:nvPr>
        </p:nvSpPr>
        <p:spPr>
          <a:xfrm>
            <a:off x="821004" y="4044275"/>
            <a:ext cx="5859300" cy="452700"/>
          </a:xfrm>
          <a:prstGeom prst="rect">
            <a:avLst/>
          </a:prstGeom>
        </p:spPr>
        <p:txBody>
          <a:bodyPr anchorCtr="0" anchor="t" bIns="0" lIns="0" spcFirstLastPara="1" rIns="0" wrap="square" tIns="0">
            <a:noAutofit/>
          </a:bodyPr>
          <a:lstStyle>
            <a:lvl1pPr lvl="0">
              <a:lnSpc>
                <a:spcPct val="115000"/>
              </a:lnSpc>
              <a:spcBef>
                <a:spcPts val="0"/>
              </a:spcBef>
              <a:spcAft>
                <a:spcPts val="0"/>
              </a:spcAft>
              <a:buClr>
                <a:schemeClr val="lt1"/>
              </a:buClr>
              <a:buSzPts val="1100"/>
              <a:buNone/>
              <a:defRPr sz="800"/>
            </a:lvl1pPr>
            <a:lvl2pPr lvl="1">
              <a:spcBef>
                <a:spcPts val="0"/>
              </a:spcBef>
              <a:spcAft>
                <a:spcPts val="0"/>
              </a:spcAft>
              <a:buClr>
                <a:schemeClr val="dk1"/>
              </a:buClr>
              <a:buSzPts val="1400"/>
              <a:buFont typeface="Azeret Mono"/>
              <a:buNone/>
              <a:defRPr/>
            </a:lvl2pPr>
            <a:lvl3pPr lvl="2">
              <a:spcBef>
                <a:spcPts val="0"/>
              </a:spcBef>
              <a:spcAft>
                <a:spcPts val="0"/>
              </a:spcAft>
              <a:buClr>
                <a:schemeClr val="dk1"/>
              </a:buClr>
              <a:buSzPts val="1400"/>
              <a:buFont typeface="Azeret Mono"/>
              <a:buNone/>
              <a:defRPr/>
            </a:lvl3pPr>
            <a:lvl4pPr lvl="3">
              <a:spcBef>
                <a:spcPts val="0"/>
              </a:spcBef>
              <a:spcAft>
                <a:spcPts val="0"/>
              </a:spcAft>
              <a:buClr>
                <a:schemeClr val="dk1"/>
              </a:buClr>
              <a:buSzPts val="1400"/>
              <a:buFont typeface="Azeret Mono"/>
              <a:buNone/>
              <a:defRPr/>
            </a:lvl4pPr>
            <a:lvl5pPr lvl="4">
              <a:spcBef>
                <a:spcPts val="0"/>
              </a:spcBef>
              <a:spcAft>
                <a:spcPts val="0"/>
              </a:spcAft>
              <a:buClr>
                <a:schemeClr val="dk1"/>
              </a:buClr>
              <a:buSzPts val="1400"/>
              <a:buFont typeface="Azeret Mono"/>
              <a:buNone/>
              <a:defRPr/>
            </a:lvl5pPr>
            <a:lvl6pPr lvl="5">
              <a:spcBef>
                <a:spcPts val="0"/>
              </a:spcBef>
              <a:spcAft>
                <a:spcPts val="0"/>
              </a:spcAft>
              <a:buClr>
                <a:schemeClr val="dk1"/>
              </a:buClr>
              <a:buSzPts val="1400"/>
              <a:buFont typeface="Azeret Mono"/>
              <a:buNone/>
              <a:defRPr/>
            </a:lvl6pPr>
            <a:lvl7pPr lvl="6">
              <a:spcBef>
                <a:spcPts val="0"/>
              </a:spcBef>
              <a:spcAft>
                <a:spcPts val="0"/>
              </a:spcAft>
              <a:buClr>
                <a:schemeClr val="dk1"/>
              </a:buClr>
              <a:buSzPts val="1400"/>
              <a:buFont typeface="Azeret Mono"/>
              <a:buNone/>
              <a:defRPr/>
            </a:lvl7pPr>
            <a:lvl8pPr lvl="7">
              <a:spcBef>
                <a:spcPts val="0"/>
              </a:spcBef>
              <a:spcAft>
                <a:spcPts val="0"/>
              </a:spcAft>
              <a:buClr>
                <a:schemeClr val="dk1"/>
              </a:buClr>
              <a:buSzPts val="1400"/>
              <a:buFont typeface="Azeret Mono"/>
              <a:buNone/>
              <a:defRPr/>
            </a:lvl8pPr>
            <a:lvl9pPr lvl="8">
              <a:spcBef>
                <a:spcPts val="0"/>
              </a:spcBef>
              <a:spcAft>
                <a:spcPts val="0"/>
              </a:spcAft>
              <a:buClr>
                <a:schemeClr val="dk1"/>
              </a:buClr>
              <a:buSzPts val="1400"/>
              <a:buFont typeface="Azeret Mono"/>
              <a:buNone/>
              <a:defRPr/>
            </a:lvl9pPr>
          </a:lstStyle>
          <a:p/>
        </p:txBody>
      </p:sp>
      <p:cxnSp>
        <p:nvCxnSpPr>
          <p:cNvPr id="60" name="Google Shape;60;p15"/>
          <p:cNvCxnSpPr/>
          <p:nvPr/>
        </p:nvCxnSpPr>
        <p:spPr>
          <a:xfrm>
            <a:off x="805650" y="792575"/>
            <a:ext cx="7547100" cy="0"/>
          </a:xfrm>
          <a:prstGeom prst="straightConnector1">
            <a:avLst/>
          </a:prstGeom>
          <a:noFill/>
          <a:ln cap="flat" cmpd="sng" w="9525">
            <a:solidFill>
              <a:schemeClr val="dk1"/>
            </a:solidFill>
            <a:prstDash val="solid"/>
            <a:round/>
            <a:headEnd len="med" w="med" type="none"/>
            <a:tailEnd len="med" w="med" type="none"/>
          </a:ln>
        </p:spPr>
      </p:cxnSp>
      <p:cxnSp>
        <p:nvCxnSpPr>
          <p:cNvPr id="61" name="Google Shape;61;p15"/>
          <p:cNvCxnSpPr/>
          <p:nvPr/>
        </p:nvCxnSpPr>
        <p:spPr>
          <a:xfrm>
            <a:off x="805650" y="4521775"/>
            <a:ext cx="7547100" cy="0"/>
          </a:xfrm>
          <a:prstGeom prst="straightConnector1">
            <a:avLst/>
          </a:prstGeom>
          <a:noFill/>
          <a:ln cap="flat" cmpd="sng" w="9525">
            <a:solidFill>
              <a:schemeClr val="dk1"/>
            </a:solidFill>
            <a:prstDash val="solid"/>
            <a:round/>
            <a:headEnd len="med" w="med" type="none"/>
            <a:tailEnd len="med" w="med" type="none"/>
          </a:ln>
        </p:spPr>
      </p:cxnSp>
      <p:sp>
        <p:nvSpPr>
          <p:cNvPr id="62" name="Google Shape;62;p15"/>
          <p:cNvSpPr txBox="1"/>
          <p:nvPr>
            <p:ph idx="2" type="subTitle"/>
          </p:nvPr>
        </p:nvSpPr>
        <p:spPr>
          <a:xfrm>
            <a:off x="805651" y="582750"/>
            <a:ext cx="1743300" cy="123000"/>
          </a:xfrm>
          <a:prstGeom prst="rect">
            <a:avLst/>
          </a:prstGeom>
        </p:spPr>
        <p:txBody>
          <a:bodyPr anchorCtr="0" anchor="ctr" bIns="0" lIns="0" spcFirstLastPara="1" rIns="0" wrap="square" tIns="0">
            <a:noAutofit/>
          </a:bodyPr>
          <a:lstStyle>
            <a:lvl1pPr lvl="0">
              <a:lnSpc>
                <a:spcPct val="115000"/>
              </a:lnSpc>
              <a:spcBef>
                <a:spcPts val="0"/>
              </a:spcBef>
              <a:spcAft>
                <a:spcPts val="0"/>
              </a:spcAft>
              <a:buClr>
                <a:schemeClr val="lt1"/>
              </a:buClr>
              <a:buSzPts val="1100"/>
              <a:buNone/>
              <a:defRPr sz="800"/>
            </a:lvl1pPr>
            <a:lvl2pPr lvl="1">
              <a:spcBef>
                <a:spcPts val="0"/>
              </a:spcBef>
              <a:spcAft>
                <a:spcPts val="0"/>
              </a:spcAft>
              <a:buClr>
                <a:schemeClr val="dk1"/>
              </a:buClr>
              <a:buSzPts val="1400"/>
              <a:buFont typeface="Azeret Mono"/>
              <a:buNone/>
              <a:defRPr/>
            </a:lvl2pPr>
            <a:lvl3pPr lvl="2">
              <a:spcBef>
                <a:spcPts val="0"/>
              </a:spcBef>
              <a:spcAft>
                <a:spcPts val="0"/>
              </a:spcAft>
              <a:buClr>
                <a:schemeClr val="dk1"/>
              </a:buClr>
              <a:buSzPts val="1400"/>
              <a:buFont typeface="Azeret Mono"/>
              <a:buNone/>
              <a:defRPr/>
            </a:lvl3pPr>
            <a:lvl4pPr lvl="3">
              <a:spcBef>
                <a:spcPts val="0"/>
              </a:spcBef>
              <a:spcAft>
                <a:spcPts val="0"/>
              </a:spcAft>
              <a:buClr>
                <a:schemeClr val="dk1"/>
              </a:buClr>
              <a:buSzPts val="1400"/>
              <a:buFont typeface="Azeret Mono"/>
              <a:buNone/>
              <a:defRPr/>
            </a:lvl4pPr>
            <a:lvl5pPr lvl="4">
              <a:spcBef>
                <a:spcPts val="0"/>
              </a:spcBef>
              <a:spcAft>
                <a:spcPts val="0"/>
              </a:spcAft>
              <a:buClr>
                <a:schemeClr val="dk1"/>
              </a:buClr>
              <a:buSzPts val="1400"/>
              <a:buFont typeface="Azeret Mono"/>
              <a:buNone/>
              <a:defRPr/>
            </a:lvl5pPr>
            <a:lvl6pPr lvl="5">
              <a:spcBef>
                <a:spcPts val="0"/>
              </a:spcBef>
              <a:spcAft>
                <a:spcPts val="0"/>
              </a:spcAft>
              <a:buClr>
                <a:schemeClr val="dk1"/>
              </a:buClr>
              <a:buSzPts val="1400"/>
              <a:buFont typeface="Azeret Mono"/>
              <a:buNone/>
              <a:defRPr/>
            </a:lvl6pPr>
            <a:lvl7pPr lvl="6">
              <a:spcBef>
                <a:spcPts val="0"/>
              </a:spcBef>
              <a:spcAft>
                <a:spcPts val="0"/>
              </a:spcAft>
              <a:buClr>
                <a:schemeClr val="dk1"/>
              </a:buClr>
              <a:buSzPts val="1400"/>
              <a:buFont typeface="Azeret Mono"/>
              <a:buNone/>
              <a:defRPr/>
            </a:lvl7pPr>
            <a:lvl8pPr lvl="7">
              <a:spcBef>
                <a:spcPts val="0"/>
              </a:spcBef>
              <a:spcAft>
                <a:spcPts val="0"/>
              </a:spcAft>
              <a:buClr>
                <a:schemeClr val="dk1"/>
              </a:buClr>
              <a:buSzPts val="1400"/>
              <a:buFont typeface="Azeret Mono"/>
              <a:buNone/>
              <a:defRPr/>
            </a:lvl8pPr>
            <a:lvl9pPr lvl="8">
              <a:spcBef>
                <a:spcPts val="0"/>
              </a:spcBef>
              <a:spcAft>
                <a:spcPts val="0"/>
              </a:spcAft>
              <a:buClr>
                <a:schemeClr val="dk1"/>
              </a:buClr>
              <a:buSzPts val="1400"/>
              <a:buFont typeface="Azeret Mono"/>
              <a:buNone/>
              <a:defRPr/>
            </a:lvl9pPr>
          </a:lstStyle>
          <a:p/>
        </p:txBody>
      </p:sp>
      <p:sp>
        <p:nvSpPr>
          <p:cNvPr id="63" name="Google Shape;63;p15"/>
          <p:cNvSpPr txBox="1"/>
          <p:nvPr>
            <p:ph idx="3" type="subTitle"/>
          </p:nvPr>
        </p:nvSpPr>
        <p:spPr>
          <a:xfrm>
            <a:off x="2679901" y="582750"/>
            <a:ext cx="1743300" cy="123000"/>
          </a:xfrm>
          <a:prstGeom prst="rect">
            <a:avLst/>
          </a:prstGeom>
        </p:spPr>
        <p:txBody>
          <a:bodyPr anchorCtr="0" anchor="ctr" bIns="0" lIns="0" spcFirstLastPara="1" rIns="0" wrap="square" tIns="0">
            <a:noAutofit/>
          </a:bodyPr>
          <a:lstStyle>
            <a:lvl1pPr lvl="0">
              <a:lnSpc>
                <a:spcPct val="115000"/>
              </a:lnSpc>
              <a:spcBef>
                <a:spcPts val="0"/>
              </a:spcBef>
              <a:spcAft>
                <a:spcPts val="0"/>
              </a:spcAft>
              <a:buClr>
                <a:schemeClr val="lt1"/>
              </a:buClr>
              <a:buSzPts val="1100"/>
              <a:buNone/>
              <a:defRPr sz="800"/>
            </a:lvl1pPr>
            <a:lvl2pPr lvl="1">
              <a:spcBef>
                <a:spcPts val="0"/>
              </a:spcBef>
              <a:spcAft>
                <a:spcPts val="0"/>
              </a:spcAft>
              <a:buClr>
                <a:schemeClr val="dk1"/>
              </a:buClr>
              <a:buSzPts val="1400"/>
              <a:buFont typeface="Azeret Mono"/>
              <a:buNone/>
              <a:defRPr/>
            </a:lvl2pPr>
            <a:lvl3pPr lvl="2">
              <a:spcBef>
                <a:spcPts val="0"/>
              </a:spcBef>
              <a:spcAft>
                <a:spcPts val="0"/>
              </a:spcAft>
              <a:buClr>
                <a:schemeClr val="dk1"/>
              </a:buClr>
              <a:buSzPts val="1400"/>
              <a:buFont typeface="Azeret Mono"/>
              <a:buNone/>
              <a:defRPr/>
            </a:lvl3pPr>
            <a:lvl4pPr lvl="3">
              <a:spcBef>
                <a:spcPts val="0"/>
              </a:spcBef>
              <a:spcAft>
                <a:spcPts val="0"/>
              </a:spcAft>
              <a:buClr>
                <a:schemeClr val="dk1"/>
              </a:buClr>
              <a:buSzPts val="1400"/>
              <a:buFont typeface="Azeret Mono"/>
              <a:buNone/>
              <a:defRPr/>
            </a:lvl4pPr>
            <a:lvl5pPr lvl="4">
              <a:spcBef>
                <a:spcPts val="0"/>
              </a:spcBef>
              <a:spcAft>
                <a:spcPts val="0"/>
              </a:spcAft>
              <a:buClr>
                <a:schemeClr val="dk1"/>
              </a:buClr>
              <a:buSzPts val="1400"/>
              <a:buFont typeface="Azeret Mono"/>
              <a:buNone/>
              <a:defRPr/>
            </a:lvl5pPr>
            <a:lvl6pPr lvl="5">
              <a:spcBef>
                <a:spcPts val="0"/>
              </a:spcBef>
              <a:spcAft>
                <a:spcPts val="0"/>
              </a:spcAft>
              <a:buClr>
                <a:schemeClr val="dk1"/>
              </a:buClr>
              <a:buSzPts val="1400"/>
              <a:buFont typeface="Azeret Mono"/>
              <a:buNone/>
              <a:defRPr/>
            </a:lvl6pPr>
            <a:lvl7pPr lvl="6">
              <a:spcBef>
                <a:spcPts val="0"/>
              </a:spcBef>
              <a:spcAft>
                <a:spcPts val="0"/>
              </a:spcAft>
              <a:buClr>
                <a:schemeClr val="dk1"/>
              </a:buClr>
              <a:buSzPts val="1400"/>
              <a:buFont typeface="Azeret Mono"/>
              <a:buNone/>
              <a:defRPr/>
            </a:lvl7pPr>
            <a:lvl8pPr lvl="7">
              <a:spcBef>
                <a:spcPts val="0"/>
              </a:spcBef>
              <a:spcAft>
                <a:spcPts val="0"/>
              </a:spcAft>
              <a:buClr>
                <a:schemeClr val="dk1"/>
              </a:buClr>
              <a:buSzPts val="1400"/>
              <a:buFont typeface="Azeret Mono"/>
              <a:buNone/>
              <a:defRPr/>
            </a:lvl8pPr>
            <a:lvl9pPr lvl="8">
              <a:spcBef>
                <a:spcPts val="0"/>
              </a:spcBef>
              <a:spcAft>
                <a:spcPts val="0"/>
              </a:spcAft>
              <a:buClr>
                <a:schemeClr val="dk1"/>
              </a:buClr>
              <a:buSzPts val="1400"/>
              <a:buFont typeface="Azeret Mono"/>
              <a:buNone/>
              <a:defRPr/>
            </a:lvl9pPr>
          </a:lstStyle>
          <a:p/>
        </p:txBody>
      </p:sp>
      <p:sp>
        <p:nvSpPr>
          <p:cNvPr id="64" name="Google Shape;64;p15"/>
          <p:cNvSpPr txBox="1"/>
          <p:nvPr>
            <p:ph idx="4" type="subTitle"/>
          </p:nvPr>
        </p:nvSpPr>
        <p:spPr>
          <a:xfrm>
            <a:off x="7677976" y="582750"/>
            <a:ext cx="1743300" cy="123000"/>
          </a:xfrm>
          <a:prstGeom prst="rect">
            <a:avLst/>
          </a:prstGeom>
        </p:spPr>
        <p:txBody>
          <a:bodyPr anchorCtr="0" anchor="ctr" bIns="0" lIns="0" spcFirstLastPara="1" rIns="0" wrap="square" tIns="0">
            <a:noAutofit/>
          </a:bodyPr>
          <a:lstStyle>
            <a:lvl1pPr lvl="0">
              <a:lnSpc>
                <a:spcPct val="115000"/>
              </a:lnSpc>
              <a:spcBef>
                <a:spcPts val="0"/>
              </a:spcBef>
              <a:spcAft>
                <a:spcPts val="0"/>
              </a:spcAft>
              <a:buClr>
                <a:schemeClr val="lt1"/>
              </a:buClr>
              <a:buSzPts val="1100"/>
              <a:buNone/>
              <a:defRPr sz="800"/>
            </a:lvl1pPr>
            <a:lvl2pPr lvl="1">
              <a:spcBef>
                <a:spcPts val="0"/>
              </a:spcBef>
              <a:spcAft>
                <a:spcPts val="0"/>
              </a:spcAft>
              <a:buClr>
                <a:schemeClr val="dk1"/>
              </a:buClr>
              <a:buSzPts val="1400"/>
              <a:buFont typeface="Azeret Mono"/>
              <a:buNone/>
              <a:defRPr/>
            </a:lvl2pPr>
            <a:lvl3pPr lvl="2">
              <a:spcBef>
                <a:spcPts val="0"/>
              </a:spcBef>
              <a:spcAft>
                <a:spcPts val="0"/>
              </a:spcAft>
              <a:buClr>
                <a:schemeClr val="dk1"/>
              </a:buClr>
              <a:buSzPts val="1400"/>
              <a:buFont typeface="Azeret Mono"/>
              <a:buNone/>
              <a:defRPr/>
            </a:lvl3pPr>
            <a:lvl4pPr lvl="3">
              <a:spcBef>
                <a:spcPts val="0"/>
              </a:spcBef>
              <a:spcAft>
                <a:spcPts val="0"/>
              </a:spcAft>
              <a:buClr>
                <a:schemeClr val="dk1"/>
              </a:buClr>
              <a:buSzPts val="1400"/>
              <a:buFont typeface="Azeret Mono"/>
              <a:buNone/>
              <a:defRPr/>
            </a:lvl4pPr>
            <a:lvl5pPr lvl="4">
              <a:spcBef>
                <a:spcPts val="0"/>
              </a:spcBef>
              <a:spcAft>
                <a:spcPts val="0"/>
              </a:spcAft>
              <a:buClr>
                <a:schemeClr val="dk1"/>
              </a:buClr>
              <a:buSzPts val="1400"/>
              <a:buFont typeface="Azeret Mono"/>
              <a:buNone/>
              <a:defRPr/>
            </a:lvl5pPr>
            <a:lvl6pPr lvl="5">
              <a:spcBef>
                <a:spcPts val="0"/>
              </a:spcBef>
              <a:spcAft>
                <a:spcPts val="0"/>
              </a:spcAft>
              <a:buClr>
                <a:schemeClr val="dk1"/>
              </a:buClr>
              <a:buSzPts val="1400"/>
              <a:buFont typeface="Azeret Mono"/>
              <a:buNone/>
              <a:defRPr/>
            </a:lvl6pPr>
            <a:lvl7pPr lvl="6">
              <a:spcBef>
                <a:spcPts val="0"/>
              </a:spcBef>
              <a:spcAft>
                <a:spcPts val="0"/>
              </a:spcAft>
              <a:buClr>
                <a:schemeClr val="dk1"/>
              </a:buClr>
              <a:buSzPts val="1400"/>
              <a:buFont typeface="Azeret Mono"/>
              <a:buNone/>
              <a:defRPr/>
            </a:lvl7pPr>
            <a:lvl8pPr lvl="7">
              <a:spcBef>
                <a:spcPts val="0"/>
              </a:spcBef>
              <a:spcAft>
                <a:spcPts val="0"/>
              </a:spcAft>
              <a:buClr>
                <a:schemeClr val="dk1"/>
              </a:buClr>
              <a:buSzPts val="1400"/>
              <a:buFont typeface="Azeret Mono"/>
              <a:buNone/>
              <a:defRPr/>
            </a:lvl8pPr>
            <a:lvl9pPr lvl="8">
              <a:spcBef>
                <a:spcPts val="0"/>
              </a:spcBef>
              <a:spcAft>
                <a:spcPts val="0"/>
              </a:spcAft>
              <a:buClr>
                <a:schemeClr val="dk1"/>
              </a:buClr>
              <a:buSzPts val="1400"/>
              <a:buFont typeface="Azeret Mono"/>
              <a:buNone/>
              <a:defRPr/>
            </a:lvl9pPr>
          </a:lstStyle>
          <a:p/>
        </p:txBody>
      </p:sp>
      <p:sp>
        <p:nvSpPr>
          <p:cNvPr id="65" name="Google Shape;65;p15"/>
          <p:cNvSpPr txBox="1"/>
          <p:nvPr>
            <p:ph type="title"/>
          </p:nvPr>
        </p:nvSpPr>
        <p:spPr>
          <a:xfrm>
            <a:off x="795525" y="2323100"/>
            <a:ext cx="4838100" cy="1453200"/>
          </a:xfrm>
          <a:prstGeom prst="rect">
            <a:avLst/>
          </a:prstGeom>
        </p:spPr>
        <p:txBody>
          <a:bodyPr anchorCtr="0" anchor="b" bIns="0" lIns="0" spcFirstLastPara="1" rIns="0" wrap="square" tIns="0">
            <a:noAutofit/>
          </a:bodyPr>
          <a:lstStyle>
            <a:lvl1pPr lvl="0">
              <a:lnSpc>
                <a:spcPct val="80000"/>
              </a:lnSpc>
              <a:spcBef>
                <a:spcPts val="0"/>
              </a:spcBef>
              <a:spcAft>
                <a:spcPts val="0"/>
              </a:spcAft>
              <a:buNone/>
              <a:defRPr sz="5000"/>
            </a:lvl1pPr>
            <a:lvl2pPr lvl="1">
              <a:lnSpc>
                <a:spcPct val="80000"/>
              </a:lnSpc>
              <a:spcBef>
                <a:spcPts val="0"/>
              </a:spcBef>
              <a:spcAft>
                <a:spcPts val="0"/>
              </a:spcAft>
              <a:buNone/>
              <a:defRPr sz="5000"/>
            </a:lvl2pPr>
            <a:lvl3pPr lvl="2">
              <a:lnSpc>
                <a:spcPct val="80000"/>
              </a:lnSpc>
              <a:spcBef>
                <a:spcPts val="0"/>
              </a:spcBef>
              <a:spcAft>
                <a:spcPts val="0"/>
              </a:spcAft>
              <a:buNone/>
              <a:defRPr sz="5000"/>
            </a:lvl3pPr>
            <a:lvl4pPr lvl="3">
              <a:lnSpc>
                <a:spcPct val="80000"/>
              </a:lnSpc>
              <a:spcBef>
                <a:spcPts val="0"/>
              </a:spcBef>
              <a:spcAft>
                <a:spcPts val="0"/>
              </a:spcAft>
              <a:buNone/>
              <a:defRPr sz="5000"/>
            </a:lvl4pPr>
            <a:lvl5pPr lvl="4">
              <a:lnSpc>
                <a:spcPct val="80000"/>
              </a:lnSpc>
              <a:spcBef>
                <a:spcPts val="0"/>
              </a:spcBef>
              <a:spcAft>
                <a:spcPts val="0"/>
              </a:spcAft>
              <a:buNone/>
              <a:defRPr sz="5000"/>
            </a:lvl5pPr>
            <a:lvl6pPr lvl="5">
              <a:lnSpc>
                <a:spcPct val="80000"/>
              </a:lnSpc>
              <a:spcBef>
                <a:spcPts val="0"/>
              </a:spcBef>
              <a:spcAft>
                <a:spcPts val="0"/>
              </a:spcAft>
              <a:buNone/>
              <a:defRPr sz="5000"/>
            </a:lvl6pPr>
            <a:lvl7pPr lvl="6">
              <a:lnSpc>
                <a:spcPct val="80000"/>
              </a:lnSpc>
              <a:spcBef>
                <a:spcPts val="0"/>
              </a:spcBef>
              <a:spcAft>
                <a:spcPts val="0"/>
              </a:spcAft>
              <a:buNone/>
              <a:defRPr sz="5000"/>
            </a:lvl7pPr>
            <a:lvl8pPr lvl="7">
              <a:lnSpc>
                <a:spcPct val="80000"/>
              </a:lnSpc>
              <a:spcBef>
                <a:spcPts val="0"/>
              </a:spcBef>
              <a:spcAft>
                <a:spcPts val="0"/>
              </a:spcAft>
              <a:buNone/>
              <a:defRPr sz="5000"/>
            </a:lvl8pPr>
            <a:lvl9pPr lvl="8">
              <a:lnSpc>
                <a:spcPct val="80000"/>
              </a:lnSpc>
              <a:spcBef>
                <a:spcPts val="0"/>
              </a:spcBef>
              <a:spcAft>
                <a:spcPts val="0"/>
              </a:spcAft>
              <a:buNone/>
              <a:defRPr sz="5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 Alt 2">
  <p:cSld name="BLANK_1_1_1">
    <p:bg>
      <p:bgPr>
        <a:solidFill>
          <a:schemeClr val="accent5"/>
        </a:solidFill>
      </p:bgPr>
    </p:bg>
    <p:spTree>
      <p:nvGrpSpPr>
        <p:cNvPr id="66" name="Shape 66"/>
        <p:cNvGrpSpPr/>
        <p:nvPr/>
      </p:nvGrpSpPr>
      <p:grpSpPr>
        <a:xfrm>
          <a:off x="0" y="0"/>
          <a:ext cx="0" cy="0"/>
          <a:chOff x="0" y="0"/>
          <a:chExt cx="0" cy="0"/>
        </a:xfrm>
      </p:grpSpPr>
      <p:grpSp>
        <p:nvGrpSpPr>
          <p:cNvPr id="67" name="Google Shape;67;p16"/>
          <p:cNvGrpSpPr/>
          <p:nvPr/>
        </p:nvGrpSpPr>
        <p:grpSpPr>
          <a:xfrm>
            <a:off x="277515" y="277501"/>
            <a:ext cx="8589075" cy="4593888"/>
            <a:chOff x="277500" y="277500"/>
            <a:chExt cx="8589075" cy="4593888"/>
          </a:xfrm>
        </p:grpSpPr>
        <p:pic>
          <p:nvPicPr>
            <p:cNvPr id="68" name="Google Shape;68;p16"/>
            <p:cNvPicPr preferRelativeResize="0"/>
            <p:nvPr/>
          </p:nvPicPr>
          <p:blipFill>
            <a:blip r:embed="rId2">
              <a:alphaModFix amt="10000"/>
            </a:blip>
            <a:stretch>
              <a:fillRect/>
            </a:stretch>
          </p:blipFill>
          <p:spPr>
            <a:xfrm>
              <a:off x="277575" y="277500"/>
              <a:ext cx="8589000" cy="4593888"/>
            </a:xfrm>
            <a:prstGeom prst="rect">
              <a:avLst/>
            </a:prstGeom>
            <a:noFill/>
            <a:ln>
              <a:noFill/>
            </a:ln>
          </p:spPr>
        </p:pic>
        <p:sp>
          <p:nvSpPr>
            <p:cNvPr id="69" name="Google Shape;69;p16"/>
            <p:cNvSpPr/>
            <p:nvPr/>
          </p:nvSpPr>
          <p:spPr>
            <a:xfrm>
              <a:off x="277500" y="277500"/>
              <a:ext cx="8589000" cy="4582500"/>
            </a:xfrm>
            <a:prstGeom prst="roundRect">
              <a:avLst>
                <a:gd fmla="val 6093" name="adj"/>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latin typeface="Arimo"/>
                <a:ea typeface="Arimo"/>
                <a:cs typeface="Arimo"/>
                <a:sym typeface="Arimo"/>
              </a:endParaRPr>
            </a:p>
          </p:txBody>
        </p:sp>
      </p:grpSp>
      <p:sp>
        <p:nvSpPr>
          <p:cNvPr id="70" name="Google Shape;70;p16"/>
          <p:cNvSpPr/>
          <p:nvPr/>
        </p:nvSpPr>
        <p:spPr>
          <a:xfrm>
            <a:off x="601356" y="3751056"/>
            <a:ext cx="576000" cy="576000"/>
          </a:xfrm>
          <a:prstGeom prst="ellipse">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solidFill>
                <a:schemeClr val="lt1"/>
              </a:solidFill>
              <a:latin typeface="Arimo"/>
              <a:ea typeface="Arimo"/>
              <a:cs typeface="Arimo"/>
              <a:sym typeface="Arimo"/>
            </a:endParaRPr>
          </a:p>
        </p:txBody>
      </p:sp>
      <p:sp>
        <p:nvSpPr>
          <p:cNvPr id="71" name="Google Shape;71;p16"/>
          <p:cNvSpPr/>
          <p:nvPr/>
        </p:nvSpPr>
        <p:spPr>
          <a:xfrm>
            <a:off x="651558" y="3801258"/>
            <a:ext cx="475500" cy="475500"/>
          </a:xfrm>
          <a:prstGeom prst="ellipse">
            <a:avLst/>
          </a:prstGeom>
          <a:solidFill>
            <a:schemeClr val="accent5"/>
          </a:solidFill>
          <a:ln>
            <a:noFill/>
          </a:ln>
        </p:spPr>
        <p:txBody>
          <a:bodyPr anchorCtr="0" anchor="ctr" bIns="0" lIns="0" spcFirstLastPara="1" rIns="0" wrap="square" tIns="0">
            <a:noAutofit/>
          </a:bodyPr>
          <a:lstStyle/>
          <a:p>
            <a:pPr indent="0" lvl="0" marL="0" rtl="0" algn="ctr">
              <a:spcBef>
                <a:spcPts val="0"/>
              </a:spcBef>
              <a:spcAft>
                <a:spcPts val="0"/>
              </a:spcAft>
              <a:buNone/>
            </a:pPr>
            <a:r>
              <a:t/>
            </a:r>
            <a:endParaRPr sz="1700">
              <a:solidFill>
                <a:schemeClr val="lt1"/>
              </a:solidFill>
              <a:latin typeface="Arimo"/>
              <a:ea typeface="Arimo"/>
              <a:cs typeface="Arimo"/>
              <a:sym typeface="Arimo"/>
            </a:endParaRPr>
          </a:p>
        </p:txBody>
      </p:sp>
      <p:sp>
        <p:nvSpPr>
          <p:cNvPr id="72" name="Google Shape;72;p16"/>
          <p:cNvSpPr txBox="1"/>
          <p:nvPr>
            <p:ph idx="1" type="subTitle"/>
          </p:nvPr>
        </p:nvSpPr>
        <p:spPr>
          <a:xfrm>
            <a:off x="601325" y="3751025"/>
            <a:ext cx="576000" cy="5760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600"/>
              <a:buFont typeface="Arimo"/>
              <a:buNone/>
              <a:defRPr sz="1600">
                <a:solidFill>
                  <a:schemeClr val="lt1"/>
                </a:solidFill>
                <a:latin typeface="Arimo"/>
                <a:ea typeface="Arimo"/>
                <a:cs typeface="Arimo"/>
                <a:sym typeface="Arimo"/>
              </a:defRPr>
            </a:lvl1pPr>
            <a:lvl2pPr lvl="1">
              <a:spcBef>
                <a:spcPts val="0"/>
              </a:spcBef>
              <a:spcAft>
                <a:spcPts val="0"/>
              </a:spcAft>
              <a:buClr>
                <a:schemeClr val="lt1"/>
              </a:buClr>
              <a:buSzPts val="1400"/>
              <a:buFont typeface="Arimo"/>
              <a:buNone/>
              <a:defRPr>
                <a:solidFill>
                  <a:schemeClr val="lt1"/>
                </a:solidFill>
                <a:latin typeface="Arimo"/>
                <a:ea typeface="Arimo"/>
                <a:cs typeface="Arimo"/>
                <a:sym typeface="Arimo"/>
              </a:defRPr>
            </a:lvl2pPr>
            <a:lvl3pPr lvl="2">
              <a:spcBef>
                <a:spcPts val="0"/>
              </a:spcBef>
              <a:spcAft>
                <a:spcPts val="0"/>
              </a:spcAft>
              <a:buClr>
                <a:schemeClr val="lt1"/>
              </a:buClr>
              <a:buSzPts val="1400"/>
              <a:buFont typeface="Arimo"/>
              <a:buNone/>
              <a:defRPr>
                <a:solidFill>
                  <a:schemeClr val="lt1"/>
                </a:solidFill>
                <a:latin typeface="Arimo"/>
                <a:ea typeface="Arimo"/>
                <a:cs typeface="Arimo"/>
                <a:sym typeface="Arimo"/>
              </a:defRPr>
            </a:lvl3pPr>
            <a:lvl4pPr lvl="3">
              <a:spcBef>
                <a:spcPts val="0"/>
              </a:spcBef>
              <a:spcAft>
                <a:spcPts val="0"/>
              </a:spcAft>
              <a:buClr>
                <a:schemeClr val="lt1"/>
              </a:buClr>
              <a:buSzPts val="1400"/>
              <a:buFont typeface="Arimo"/>
              <a:buNone/>
              <a:defRPr>
                <a:solidFill>
                  <a:schemeClr val="lt1"/>
                </a:solidFill>
                <a:latin typeface="Arimo"/>
                <a:ea typeface="Arimo"/>
                <a:cs typeface="Arimo"/>
                <a:sym typeface="Arimo"/>
              </a:defRPr>
            </a:lvl4pPr>
            <a:lvl5pPr lvl="4">
              <a:spcBef>
                <a:spcPts val="0"/>
              </a:spcBef>
              <a:spcAft>
                <a:spcPts val="0"/>
              </a:spcAft>
              <a:buClr>
                <a:schemeClr val="lt1"/>
              </a:buClr>
              <a:buSzPts val="1400"/>
              <a:buFont typeface="Arimo"/>
              <a:buNone/>
              <a:defRPr>
                <a:solidFill>
                  <a:schemeClr val="lt1"/>
                </a:solidFill>
                <a:latin typeface="Arimo"/>
                <a:ea typeface="Arimo"/>
                <a:cs typeface="Arimo"/>
                <a:sym typeface="Arimo"/>
              </a:defRPr>
            </a:lvl5pPr>
            <a:lvl6pPr lvl="5">
              <a:spcBef>
                <a:spcPts val="0"/>
              </a:spcBef>
              <a:spcAft>
                <a:spcPts val="0"/>
              </a:spcAft>
              <a:buClr>
                <a:schemeClr val="lt1"/>
              </a:buClr>
              <a:buSzPts val="1400"/>
              <a:buFont typeface="Arimo"/>
              <a:buNone/>
              <a:defRPr>
                <a:solidFill>
                  <a:schemeClr val="lt1"/>
                </a:solidFill>
                <a:latin typeface="Arimo"/>
                <a:ea typeface="Arimo"/>
                <a:cs typeface="Arimo"/>
                <a:sym typeface="Arimo"/>
              </a:defRPr>
            </a:lvl6pPr>
            <a:lvl7pPr lvl="6">
              <a:spcBef>
                <a:spcPts val="0"/>
              </a:spcBef>
              <a:spcAft>
                <a:spcPts val="0"/>
              </a:spcAft>
              <a:buClr>
                <a:schemeClr val="lt1"/>
              </a:buClr>
              <a:buSzPts val="1400"/>
              <a:buFont typeface="Arimo"/>
              <a:buNone/>
              <a:defRPr>
                <a:solidFill>
                  <a:schemeClr val="lt1"/>
                </a:solidFill>
                <a:latin typeface="Arimo"/>
                <a:ea typeface="Arimo"/>
                <a:cs typeface="Arimo"/>
                <a:sym typeface="Arimo"/>
              </a:defRPr>
            </a:lvl7pPr>
            <a:lvl8pPr lvl="7">
              <a:spcBef>
                <a:spcPts val="0"/>
              </a:spcBef>
              <a:spcAft>
                <a:spcPts val="0"/>
              </a:spcAft>
              <a:buClr>
                <a:schemeClr val="lt1"/>
              </a:buClr>
              <a:buSzPts val="1400"/>
              <a:buFont typeface="Arimo"/>
              <a:buNone/>
              <a:defRPr>
                <a:solidFill>
                  <a:schemeClr val="lt1"/>
                </a:solidFill>
                <a:latin typeface="Arimo"/>
                <a:ea typeface="Arimo"/>
                <a:cs typeface="Arimo"/>
                <a:sym typeface="Arimo"/>
              </a:defRPr>
            </a:lvl8pPr>
            <a:lvl9pPr lvl="8">
              <a:spcBef>
                <a:spcPts val="0"/>
              </a:spcBef>
              <a:spcAft>
                <a:spcPts val="0"/>
              </a:spcAft>
              <a:buClr>
                <a:schemeClr val="lt1"/>
              </a:buClr>
              <a:buSzPts val="1400"/>
              <a:buFont typeface="Arimo"/>
              <a:buNone/>
              <a:defRPr>
                <a:solidFill>
                  <a:schemeClr val="lt1"/>
                </a:solidFill>
                <a:latin typeface="Arimo"/>
                <a:ea typeface="Arimo"/>
                <a:cs typeface="Arimo"/>
                <a:sym typeface="Arimo"/>
              </a:defRPr>
            </a:lvl9pPr>
          </a:lstStyle>
          <a:p/>
        </p:txBody>
      </p:sp>
      <p:cxnSp>
        <p:nvCxnSpPr>
          <p:cNvPr id="73" name="Google Shape;73;p16"/>
          <p:cNvCxnSpPr/>
          <p:nvPr/>
        </p:nvCxnSpPr>
        <p:spPr>
          <a:xfrm rot="10800000">
            <a:off x="1341900" y="4039025"/>
            <a:ext cx="1014600" cy="0"/>
          </a:xfrm>
          <a:prstGeom prst="straightConnector1">
            <a:avLst/>
          </a:prstGeom>
          <a:noFill/>
          <a:ln cap="flat" cmpd="sng" w="9525">
            <a:solidFill>
              <a:schemeClr val="lt2"/>
            </a:solidFill>
            <a:prstDash val="solid"/>
            <a:round/>
            <a:headEnd len="med" w="med" type="oval"/>
            <a:tailEnd len="med" w="med" type="none"/>
          </a:ln>
        </p:spPr>
      </p:cxnSp>
      <p:sp>
        <p:nvSpPr>
          <p:cNvPr id="74" name="Google Shape;74;p16"/>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75" name="Google Shape;75;p16"/>
          <p:cNvSpPr txBox="1"/>
          <p:nvPr>
            <p:ph type="title"/>
          </p:nvPr>
        </p:nvSpPr>
        <p:spPr>
          <a:xfrm>
            <a:off x="2598475" y="3493075"/>
            <a:ext cx="5985300" cy="994800"/>
          </a:xfrm>
          <a:prstGeom prst="rect">
            <a:avLst/>
          </a:prstGeom>
        </p:spPr>
        <p:txBody>
          <a:bodyPr anchorCtr="0" anchor="ctr" bIns="0" lIns="0" spcFirstLastPara="1" rIns="0" wrap="square" tIns="0">
            <a:noAutofit/>
          </a:bodyPr>
          <a:lstStyle>
            <a:lvl1pPr lvl="0">
              <a:lnSpc>
                <a:spcPct val="80000"/>
              </a:lnSpc>
              <a:spcBef>
                <a:spcPts val="0"/>
              </a:spcBef>
              <a:spcAft>
                <a:spcPts val="0"/>
              </a:spcAft>
              <a:buNone/>
              <a:defRPr/>
            </a:lvl1pPr>
            <a:lvl2pPr lvl="1">
              <a:lnSpc>
                <a:spcPct val="80000"/>
              </a:lnSpc>
              <a:spcBef>
                <a:spcPts val="0"/>
              </a:spcBef>
              <a:spcAft>
                <a:spcPts val="0"/>
              </a:spcAft>
              <a:buNone/>
              <a:defRPr sz="4500"/>
            </a:lvl2pPr>
            <a:lvl3pPr lvl="2">
              <a:lnSpc>
                <a:spcPct val="80000"/>
              </a:lnSpc>
              <a:spcBef>
                <a:spcPts val="0"/>
              </a:spcBef>
              <a:spcAft>
                <a:spcPts val="0"/>
              </a:spcAft>
              <a:buNone/>
              <a:defRPr sz="4500"/>
            </a:lvl3pPr>
            <a:lvl4pPr lvl="3">
              <a:lnSpc>
                <a:spcPct val="80000"/>
              </a:lnSpc>
              <a:spcBef>
                <a:spcPts val="0"/>
              </a:spcBef>
              <a:spcAft>
                <a:spcPts val="0"/>
              </a:spcAft>
              <a:buNone/>
              <a:defRPr sz="4500"/>
            </a:lvl4pPr>
            <a:lvl5pPr lvl="4">
              <a:lnSpc>
                <a:spcPct val="80000"/>
              </a:lnSpc>
              <a:spcBef>
                <a:spcPts val="0"/>
              </a:spcBef>
              <a:spcAft>
                <a:spcPts val="0"/>
              </a:spcAft>
              <a:buNone/>
              <a:defRPr sz="4500"/>
            </a:lvl5pPr>
            <a:lvl6pPr lvl="5">
              <a:lnSpc>
                <a:spcPct val="80000"/>
              </a:lnSpc>
              <a:spcBef>
                <a:spcPts val="0"/>
              </a:spcBef>
              <a:spcAft>
                <a:spcPts val="0"/>
              </a:spcAft>
              <a:buNone/>
              <a:defRPr sz="4500"/>
            </a:lvl6pPr>
            <a:lvl7pPr lvl="6">
              <a:lnSpc>
                <a:spcPct val="80000"/>
              </a:lnSpc>
              <a:spcBef>
                <a:spcPts val="0"/>
              </a:spcBef>
              <a:spcAft>
                <a:spcPts val="0"/>
              </a:spcAft>
              <a:buNone/>
              <a:defRPr sz="4500"/>
            </a:lvl7pPr>
            <a:lvl8pPr lvl="7">
              <a:lnSpc>
                <a:spcPct val="80000"/>
              </a:lnSpc>
              <a:spcBef>
                <a:spcPts val="0"/>
              </a:spcBef>
              <a:spcAft>
                <a:spcPts val="0"/>
              </a:spcAft>
              <a:buNone/>
              <a:defRPr sz="4500"/>
            </a:lvl8pPr>
            <a:lvl9pPr lvl="8">
              <a:lnSpc>
                <a:spcPct val="80000"/>
              </a:lnSpc>
              <a:spcBef>
                <a:spcPts val="0"/>
              </a:spcBef>
              <a:spcAft>
                <a:spcPts val="0"/>
              </a:spcAft>
              <a:buNone/>
              <a:defRPr sz="4500"/>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akers">
  <p:cSld name="CUSTOM_23">
    <p:bg>
      <p:bgPr>
        <a:solidFill>
          <a:schemeClr val="accent5"/>
        </a:solidFill>
      </p:bgPr>
    </p:bg>
    <p:spTree>
      <p:nvGrpSpPr>
        <p:cNvPr id="76" name="Shape 76"/>
        <p:cNvGrpSpPr/>
        <p:nvPr/>
      </p:nvGrpSpPr>
      <p:grpSpPr>
        <a:xfrm>
          <a:off x="0" y="0"/>
          <a:ext cx="0" cy="0"/>
          <a:chOff x="0" y="0"/>
          <a:chExt cx="0" cy="0"/>
        </a:xfrm>
      </p:grpSpPr>
      <p:sp>
        <p:nvSpPr>
          <p:cNvPr id="77" name="Google Shape;77;p17"/>
          <p:cNvSpPr/>
          <p:nvPr>
            <p:ph idx="2" type="pic"/>
          </p:nvPr>
        </p:nvSpPr>
        <p:spPr>
          <a:xfrm>
            <a:off x="277500" y="1963600"/>
            <a:ext cx="1333800" cy="1337100"/>
          </a:xfrm>
          <a:prstGeom prst="roundRect">
            <a:avLst>
              <a:gd fmla="val 14278" name="adj"/>
            </a:avLst>
          </a:prstGeom>
          <a:noFill/>
          <a:ln>
            <a:noFill/>
          </a:ln>
        </p:spPr>
      </p:sp>
      <p:sp>
        <p:nvSpPr>
          <p:cNvPr id="78" name="Google Shape;78;p17"/>
          <p:cNvSpPr/>
          <p:nvPr>
            <p:ph idx="3" type="pic"/>
          </p:nvPr>
        </p:nvSpPr>
        <p:spPr>
          <a:xfrm>
            <a:off x="1728225" y="1963600"/>
            <a:ext cx="1333800" cy="1337100"/>
          </a:xfrm>
          <a:prstGeom prst="roundRect">
            <a:avLst>
              <a:gd fmla="val 14278" name="adj"/>
            </a:avLst>
          </a:prstGeom>
          <a:noFill/>
          <a:ln>
            <a:noFill/>
          </a:ln>
        </p:spPr>
      </p:sp>
      <p:sp>
        <p:nvSpPr>
          <p:cNvPr id="79" name="Google Shape;79;p17"/>
          <p:cNvSpPr/>
          <p:nvPr>
            <p:ph idx="4" type="pic"/>
          </p:nvPr>
        </p:nvSpPr>
        <p:spPr>
          <a:xfrm>
            <a:off x="3179025" y="1963600"/>
            <a:ext cx="1333800" cy="1337100"/>
          </a:xfrm>
          <a:prstGeom prst="roundRect">
            <a:avLst>
              <a:gd fmla="val 14278" name="adj"/>
            </a:avLst>
          </a:prstGeom>
          <a:noFill/>
          <a:ln>
            <a:noFill/>
          </a:ln>
        </p:spPr>
      </p:sp>
      <p:sp>
        <p:nvSpPr>
          <p:cNvPr id="80" name="Google Shape;80;p17"/>
          <p:cNvSpPr/>
          <p:nvPr>
            <p:ph idx="5" type="pic"/>
          </p:nvPr>
        </p:nvSpPr>
        <p:spPr>
          <a:xfrm>
            <a:off x="4629825" y="1963600"/>
            <a:ext cx="1333800" cy="1337100"/>
          </a:xfrm>
          <a:prstGeom prst="roundRect">
            <a:avLst>
              <a:gd fmla="val 14278" name="adj"/>
            </a:avLst>
          </a:prstGeom>
          <a:noFill/>
          <a:ln>
            <a:noFill/>
          </a:ln>
        </p:spPr>
      </p:sp>
      <p:sp>
        <p:nvSpPr>
          <p:cNvPr id="81" name="Google Shape;81;p17"/>
          <p:cNvSpPr/>
          <p:nvPr>
            <p:ph idx="6" type="pic"/>
          </p:nvPr>
        </p:nvSpPr>
        <p:spPr>
          <a:xfrm>
            <a:off x="6080625" y="1963600"/>
            <a:ext cx="1333800" cy="1337100"/>
          </a:xfrm>
          <a:prstGeom prst="roundRect">
            <a:avLst>
              <a:gd fmla="val 14278" name="adj"/>
            </a:avLst>
          </a:prstGeom>
          <a:noFill/>
          <a:ln>
            <a:noFill/>
          </a:ln>
        </p:spPr>
      </p:sp>
      <p:sp>
        <p:nvSpPr>
          <p:cNvPr id="82" name="Google Shape;82;p17"/>
          <p:cNvSpPr/>
          <p:nvPr>
            <p:ph idx="7" type="pic"/>
          </p:nvPr>
        </p:nvSpPr>
        <p:spPr>
          <a:xfrm>
            <a:off x="7531425" y="1963600"/>
            <a:ext cx="1333800" cy="1337100"/>
          </a:xfrm>
          <a:prstGeom prst="roundRect">
            <a:avLst>
              <a:gd fmla="val 14278" name="adj"/>
            </a:avLst>
          </a:prstGeom>
          <a:noFill/>
          <a:ln>
            <a:noFill/>
          </a:ln>
        </p:spPr>
      </p:sp>
      <p:sp>
        <p:nvSpPr>
          <p:cNvPr id="83" name="Google Shape;83;p17"/>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84" name="Google Shape;84;p17"/>
          <p:cNvSpPr txBox="1"/>
          <p:nvPr>
            <p:ph type="title"/>
          </p:nvPr>
        </p:nvSpPr>
        <p:spPr>
          <a:xfrm>
            <a:off x="277500" y="577275"/>
            <a:ext cx="7137000" cy="994800"/>
          </a:xfrm>
          <a:prstGeom prst="rect">
            <a:avLst/>
          </a:prstGeom>
        </p:spPr>
        <p:txBody>
          <a:bodyPr anchorCtr="0" anchor="t" bIns="0" lIns="0" spcFirstLastPara="1" rIns="0" wrap="square" tIns="0">
            <a:noAutofit/>
          </a:bodyPr>
          <a:lstStyle>
            <a:lvl1pPr lvl="0">
              <a:lnSpc>
                <a:spcPct val="80000"/>
              </a:lnSpc>
              <a:spcBef>
                <a:spcPts val="0"/>
              </a:spcBef>
              <a:spcAft>
                <a:spcPts val="0"/>
              </a:spcAft>
              <a:buNone/>
              <a:defRPr/>
            </a:lvl1pPr>
            <a:lvl2pPr lvl="1">
              <a:lnSpc>
                <a:spcPct val="80000"/>
              </a:lnSpc>
              <a:spcBef>
                <a:spcPts val="0"/>
              </a:spcBef>
              <a:spcAft>
                <a:spcPts val="0"/>
              </a:spcAft>
              <a:buNone/>
              <a:defRPr sz="3000"/>
            </a:lvl2pPr>
            <a:lvl3pPr lvl="2">
              <a:lnSpc>
                <a:spcPct val="80000"/>
              </a:lnSpc>
              <a:spcBef>
                <a:spcPts val="0"/>
              </a:spcBef>
              <a:spcAft>
                <a:spcPts val="0"/>
              </a:spcAft>
              <a:buNone/>
              <a:defRPr sz="3000"/>
            </a:lvl3pPr>
            <a:lvl4pPr lvl="3">
              <a:lnSpc>
                <a:spcPct val="80000"/>
              </a:lnSpc>
              <a:spcBef>
                <a:spcPts val="0"/>
              </a:spcBef>
              <a:spcAft>
                <a:spcPts val="0"/>
              </a:spcAft>
              <a:buNone/>
              <a:defRPr sz="3000"/>
            </a:lvl4pPr>
            <a:lvl5pPr lvl="4">
              <a:lnSpc>
                <a:spcPct val="80000"/>
              </a:lnSpc>
              <a:spcBef>
                <a:spcPts val="0"/>
              </a:spcBef>
              <a:spcAft>
                <a:spcPts val="0"/>
              </a:spcAft>
              <a:buNone/>
              <a:defRPr sz="3000"/>
            </a:lvl5pPr>
            <a:lvl6pPr lvl="5">
              <a:lnSpc>
                <a:spcPct val="80000"/>
              </a:lnSpc>
              <a:spcBef>
                <a:spcPts val="0"/>
              </a:spcBef>
              <a:spcAft>
                <a:spcPts val="0"/>
              </a:spcAft>
              <a:buNone/>
              <a:defRPr sz="3000"/>
            </a:lvl6pPr>
            <a:lvl7pPr lvl="6">
              <a:lnSpc>
                <a:spcPct val="80000"/>
              </a:lnSpc>
              <a:spcBef>
                <a:spcPts val="0"/>
              </a:spcBef>
              <a:spcAft>
                <a:spcPts val="0"/>
              </a:spcAft>
              <a:buNone/>
              <a:defRPr sz="3000"/>
            </a:lvl7pPr>
            <a:lvl8pPr lvl="7">
              <a:lnSpc>
                <a:spcPct val="80000"/>
              </a:lnSpc>
              <a:spcBef>
                <a:spcPts val="0"/>
              </a:spcBef>
              <a:spcAft>
                <a:spcPts val="0"/>
              </a:spcAft>
              <a:buNone/>
              <a:defRPr sz="3000"/>
            </a:lvl8pPr>
            <a:lvl9pPr lvl="8">
              <a:lnSpc>
                <a:spcPct val="80000"/>
              </a:lnSpc>
              <a:spcBef>
                <a:spcPts val="0"/>
              </a:spcBef>
              <a:spcAft>
                <a:spcPts val="0"/>
              </a:spcAft>
              <a:buNone/>
              <a:defRPr sz="3000"/>
            </a:lvl9pPr>
          </a:lstStyle>
          <a:p/>
        </p:txBody>
      </p:sp>
      <p:sp>
        <p:nvSpPr>
          <p:cNvPr id="85" name="Google Shape;85;p17"/>
          <p:cNvSpPr txBox="1"/>
          <p:nvPr>
            <p:ph idx="1" type="body"/>
          </p:nvPr>
        </p:nvSpPr>
        <p:spPr>
          <a:xfrm>
            <a:off x="37064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86" name="Google Shape;86;p17"/>
          <p:cNvSpPr txBox="1"/>
          <p:nvPr>
            <p:ph idx="8" type="body"/>
          </p:nvPr>
        </p:nvSpPr>
        <p:spPr>
          <a:xfrm>
            <a:off x="182162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87" name="Google Shape;87;p17"/>
          <p:cNvSpPr txBox="1"/>
          <p:nvPr>
            <p:ph idx="9" type="body"/>
          </p:nvPr>
        </p:nvSpPr>
        <p:spPr>
          <a:xfrm>
            <a:off x="327260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88" name="Google Shape;88;p17"/>
          <p:cNvSpPr txBox="1"/>
          <p:nvPr>
            <p:ph idx="13" type="body"/>
          </p:nvPr>
        </p:nvSpPr>
        <p:spPr>
          <a:xfrm>
            <a:off x="472358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89" name="Google Shape;89;p17"/>
          <p:cNvSpPr txBox="1"/>
          <p:nvPr>
            <p:ph idx="14" type="body"/>
          </p:nvPr>
        </p:nvSpPr>
        <p:spPr>
          <a:xfrm>
            <a:off x="617456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90" name="Google Shape;90;p17"/>
          <p:cNvSpPr txBox="1"/>
          <p:nvPr>
            <p:ph idx="15" type="body"/>
          </p:nvPr>
        </p:nvSpPr>
        <p:spPr>
          <a:xfrm>
            <a:off x="7625544" y="4380300"/>
            <a:ext cx="1333800" cy="561600"/>
          </a:xfrm>
          <a:prstGeom prst="rect">
            <a:avLst/>
          </a:prstGeom>
        </p:spPr>
        <p:txBody>
          <a:bodyPr anchorCtr="0" anchor="t" bIns="0" lIns="0" spcFirstLastPara="1" rIns="0" wrap="square" tIns="0">
            <a:noAutofit/>
          </a:bodyPr>
          <a:lstStyle>
            <a:lvl1pPr indent="-279400" lvl="0" marL="457200">
              <a:lnSpc>
                <a:spcPct val="115000"/>
              </a:lnSpc>
              <a:spcBef>
                <a:spcPts val="0"/>
              </a:spcBef>
              <a:spcAft>
                <a:spcPts val="0"/>
              </a:spcAft>
              <a:buClr>
                <a:schemeClr val="dk1"/>
              </a:buClr>
              <a:buSzPts val="800"/>
              <a:buChar char="●"/>
              <a:defRPr sz="800"/>
            </a:lvl1pPr>
            <a:lvl2pPr indent="-279400" lvl="1" marL="914400">
              <a:lnSpc>
                <a:spcPct val="115000"/>
              </a:lnSpc>
              <a:spcBef>
                <a:spcPts val="0"/>
              </a:spcBef>
              <a:spcAft>
                <a:spcPts val="0"/>
              </a:spcAft>
              <a:buClr>
                <a:schemeClr val="dk1"/>
              </a:buClr>
              <a:buSzPts val="800"/>
              <a:buChar char="○"/>
              <a:defRPr sz="800"/>
            </a:lvl2pPr>
            <a:lvl3pPr indent="-279400" lvl="2" marL="1371600">
              <a:lnSpc>
                <a:spcPct val="115000"/>
              </a:lnSpc>
              <a:spcBef>
                <a:spcPts val="0"/>
              </a:spcBef>
              <a:spcAft>
                <a:spcPts val="0"/>
              </a:spcAft>
              <a:buClr>
                <a:schemeClr val="dk1"/>
              </a:buClr>
              <a:buSzPts val="800"/>
              <a:buChar char="■"/>
              <a:defRPr sz="800"/>
            </a:lvl3pPr>
            <a:lvl4pPr indent="-279400" lvl="3" marL="1828800">
              <a:lnSpc>
                <a:spcPct val="115000"/>
              </a:lnSpc>
              <a:spcBef>
                <a:spcPts val="0"/>
              </a:spcBef>
              <a:spcAft>
                <a:spcPts val="0"/>
              </a:spcAft>
              <a:buClr>
                <a:schemeClr val="dk1"/>
              </a:buClr>
              <a:buSzPts val="800"/>
              <a:buChar char="●"/>
              <a:defRPr sz="800"/>
            </a:lvl4pPr>
            <a:lvl5pPr indent="-279400" lvl="4" marL="2286000">
              <a:lnSpc>
                <a:spcPct val="115000"/>
              </a:lnSpc>
              <a:spcBef>
                <a:spcPts val="0"/>
              </a:spcBef>
              <a:spcAft>
                <a:spcPts val="0"/>
              </a:spcAft>
              <a:buClr>
                <a:schemeClr val="dk1"/>
              </a:buClr>
              <a:buSzPts val="800"/>
              <a:buChar char="○"/>
              <a:defRPr sz="800"/>
            </a:lvl5pPr>
            <a:lvl6pPr indent="-279400" lvl="5" marL="2743200">
              <a:lnSpc>
                <a:spcPct val="115000"/>
              </a:lnSpc>
              <a:spcBef>
                <a:spcPts val="0"/>
              </a:spcBef>
              <a:spcAft>
                <a:spcPts val="0"/>
              </a:spcAft>
              <a:buClr>
                <a:schemeClr val="dk1"/>
              </a:buClr>
              <a:buSzPts val="800"/>
              <a:buChar char="■"/>
              <a:defRPr sz="800"/>
            </a:lvl6pPr>
            <a:lvl7pPr indent="-279400" lvl="6" marL="3200400">
              <a:lnSpc>
                <a:spcPct val="115000"/>
              </a:lnSpc>
              <a:spcBef>
                <a:spcPts val="0"/>
              </a:spcBef>
              <a:spcAft>
                <a:spcPts val="0"/>
              </a:spcAft>
              <a:buClr>
                <a:schemeClr val="dk1"/>
              </a:buClr>
              <a:buSzPts val="800"/>
              <a:buChar char="●"/>
              <a:defRPr sz="800"/>
            </a:lvl7pPr>
            <a:lvl8pPr indent="-279400" lvl="7" marL="3657600">
              <a:lnSpc>
                <a:spcPct val="115000"/>
              </a:lnSpc>
              <a:spcBef>
                <a:spcPts val="0"/>
              </a:spcBef>
              <a:spcAft>
                <a:spcPts val="0"/>
              </a:spcAft>
              <a:buClr>
                <a:schemeClr val="dk1"/>
              </a:buClr>
              <a:buSzPts val="800"/>
              <a:buChar char="○"/>
              <a:defRPr sz="800"/>
            </a:lvl8pPr>
            <a:lvl9pPr indent="-279400" lvl="8" marL="4114800">
              <a:lnSpc>
                <a:spcPct val="115000"/>
              </a:lnSpc>
              <a:spcBef>
                <a:spcPts val="0"/>
              </a:spcBef>
              <a:spcAft>
                <a:spcPts val="0"/>
              </a:spcAft>
              <a:buClr>
                <a:schemeClr val="dk1"/>
              </a:buClr>
              <a:buSzPts val="800"/>
              <a:buChar char="■"/>
              <a:defRPr sz="800"/>
            </a:lvl9pPr>
          </a:lstStyle>
          <a:p/>
        </p:txBody>
      </p:sp>
      <p:sp>
        <p:nvSpPr>
          <p:cNvPr id="91" name="Google Shape;91;p17"/>
          <p:cNvSpPr txBox="1"/>
          <p:nvPr>
            <p:ph idx="16" type="subTitle"/>
          </p:nvPr>
        </p:nvSpPr>
        <p:spPr>
          <a:xfrm>
            <a:off x="370650"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2" name="Google Shape;92;p17"/>
          <p:cNvSpPr txBox="1"/>
          <p:nvPr>
            <p:ph idx="17" type="subTitle"/>
          </p:nvPr>
        </p:nvSpPr>
        <p:spPr>
          <a:xfrm>
            <a:off x="1821493"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3" name="Google Shape;93;p17"/>
          <p:cNvSpPr txBox="1"/>
          <p:nvPr>
            <p:ph idx="18" type="subTitle"/>
          </p:nvPr>
        </p:nvSpPr>
        <p:spPr>
          <a:xfrm>
            <a:off x="3272343"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4" name="Google Shape;94;p17"/>
          <p:cNvSpPr txBox="1"/>
          <p:nvPr>
            <p:ph idx="19" type="subTitle"/>
          </p:nvPr>
        </p:nvSpPr>
        <p:spPr>
          <a:xfrm>
            <a:off x="4723193"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5" name="Google Shape;95;p17"/>
          <p:cNvSpPr txBox="1"/>
          <p:nvPr>
            <p:ph idx="20" type="subTitle"/>
          </p:nvPr>
        </p:nvSpPr>
        <p:spPr>
          <a:xfrm>
            <a:off x="6174375"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6" name="Google Shape;96;p17"/>
          <p:cNvSpPr txBox="1"/>
          <p:nvPr>
            <p:ph idx="21" type="subTitle"/>
          </p:nvPr>
        </p:nvSpPr>
        <p:spPr>
          <a:xfrm>
            <a:off x="7625550" y="3810800"/>
            <a:ext cx="1248000" cy="538800"/>
          </a:xfrm>
          <a:prstGeom prst="rect">
            <a:avLst/>
          </a:prstGeom>
        </p:spPr>
        <p:txBody>
          <a:bodyPr anchorCtr="0" anchor="t" bIns="0" lIns="0" spcFirstLastPara="1" rIns="0" wrap="square" tIns="0">
            <a:noAutofit/>
          </a:bodyPr>
          <a:lstStyle>
            <a:lvl1pPr lvl="0">
              <a:spcBef>
                <a:spcPts val="0"/>
              </a:spcBef>
              <a:spcAft>
                <a:spcPts val="0"/>
              </a:spcAft>
              <a:buSzPts val="1000"/>
              <a:buFont typeface="Arimo"/>
              <a:buNone/>
              <a:defRPr b="1" sz="1000">
                <a:latin typeface="Arimo"/>
                <a:ea typeface="Arimo"/>
                <a:cs typeface="Arimo"/>
                <a:sym typeface="Arimo"/>
              </a:defRPr>
            </a:lvl1pPr>
            <a:lvl2pPr lvl="1">
              <a:spcBef>
                <a:spcPts val="0"/>
              </a:spcBef>
              <a:spcAft>
                <a:spcPts val="0"/>
              </a:spcAft>
              <a:buSzPts val="1000"/>
              <a:buFont typeface="Arimo"/>
              <a:buNone/>
              <a:defRPr b="1" sz="1000">
                <a:latin typeface="Arimo"/>
                <a:ea typeface="Arimo"/>
                <a:cs typeface="Arimo"/>
                <a:sym typeface="Arimo"/>
              </a:defRPr>
            </a:lvl2pPr>
            <a:lvl3pPr lvl="2">
              <a:spcBef>
                <a:spcPts val="0"/>
              </a:spcBef>
              <a:spcAft>
                <a:spcPts val="0"/>
              </a:spcAft>
              <a:buSzPts val="1000"/>
              <a:buFont typeface="Arimo"/>
              <a:buNone/>
              <a:defRPr b="1" sz="1000">
                <a:latin typeface="Arimo"/>
                <a:ea typeface="Arimo"/>
                <a:cs typeface="Arimo"/>
                <a:sym typeface="Arimo"/>
              </a:defRPr>
            </a:lvl3pPr>
            <a:lvl4pPr lvl="3">
              <a:spcBef>
                <a:spcPts val="0"/>
              </a:spcBef>
              <a:spcAft>
                <a:spcPts val="0"/>
              </a:spcAft>
              <a:buSzPts val="1000"/>
              <a:buFont typeface="Arimo"/>
              <a:buNone/>
              <a:defRPr b="1" sz="1000">
                <a:latin typeface="Arimo"/>
                <a:ea typeface="Arimo"/>
                <a:cs typeface="Arimo"/>
                <a:sym typeface="Arimo"/>
              </a:defRPr>
            </a:lvl4pPr>
            <a:lvl5pPr lvl="4">
              <a:spcBef>
                <a:spcPts val="0"/>
              </a:spcBef>
              <a:spcAft>
                <a:spcPts val="0"/>
              </a:spcAft>
              <a:buSzPts val="1000"/>
              <a:buFont typeface="Arimo"/>
              <a:buNone/>
              <a:defRPr b="1" sz="1000">
                <a:latin typeface="Arimo"/>
                <a:ea typeface="Arimo"/>
                <a:cs typeface="Arimo"/>
                <a:sym typeface="Arimo"/>
              </a:defRPr>
            </a:lvl5pPr>
            <a:lvl6pPr lvl="5">
              <a:spcBef>
                <a:spcPts val="0"/>
              </a:spcBef>
              <a:spcAft>
                <a:spcPts val="0"/>
              </a:spcAft>
              <a:buSzPts val="1000"/>
              <a:buFont typeface="Arimo"/>
              <a:buNone/>
              <a:defRPr b="1" sz="1000">
                <a:latin typeface="Arimo"/>
                <a:ea typeface="Arimo"/>
                <a:cs typeface="Arimo"/>
                <a:sym typeface="Arimo"/>
              </a:defRPr>
            </a:lvl6pPr>
            <a:lvl7pPr lvl="6">
              <a:spcBef>
                <a:spcPts val="0"/>
              </a:spcBef>
              <a:spcAft>
                <a:spcPts val="0"/>
              </a:spcAft>
              <a:buSzPts val="1000"/>
              <a:buFont typeface="Arimo"/>
              <a:buNone/>
              <a:defRPr b="1" sz="1000">
                <a:latin typeface="Arimo"/>
                <a:ea typeface="Arimo"/>
                <a:cs typeface="Arimo"/>
                <a:sym typeface="Arimo"/>
              </a:defRPr>
            </a:lvl7pPr>
            <a:lvl8pPr lvl="7">
              <a:spcBef>
                <a:spcPts val="0"/>
              </a:spcBef>
              <a:spcAft>
                <a:spcPts val="0"/>
              </a:spcAft>
              <a:buSzPts val="1000"/>
              <a:buFont typeface="Arimo"/>
              <a:buNone/>
              <a:defRPr b="1" sz="1000">
                <a:latin typeface="Arimo"/>
                <a:ea typeface="Arimo"/>
                <a:cs typeface="Arimo"/>
                <a:sym typeface="Arimo"/>
              </a:defRPr>
            </a:lvl8pPr>
            <a:lvl9pPr lvl="8">
              <a:spcBef>
                <a:spcPts val="0"/>
              </a:spcBef>
              <a:spcAft>
                <a:spcPts val="0"/>
              </a:spcAft>
              <a:buSzPts val="1000"/>
              <a:buFont typeface="Arimo"/>
              <a:buNone/>
              <a:defRPr b="1" sz="1000">
                <a:latin typeface="Arimo"/>
                <a:ea typeface="Arimo"/>
                <a:cs typeface="Arimo"/>
                <a:sym typeface="Arimo"/>
              </a:defRPr>
            </a:lvl9pPr>
          </a:lstStyle>
          <a:p/>
        </p:txBody>
      </p:sp>
      <p:sp>
        <p:nvSpPr>
          <p:cNvPr id="97" name="Google Shape;97;p17"/>
          <p:cNvSpPr txBox="1"/>
          <p:nvPr>
            <p:ph idx="22" type="subTitle"/>
          </p:nvPr>
        </p:nvSpPr>
        <p:spPr>
          <a:xfrm>
            <a:off x="277500" y="291038"/>
            <a:ext cx="1743300" cy="123000"/>
          </a:xfrm>
          <a:prstGeom prst="rect">
            <a:avLst/>
          </a:prstGeom>
        </p:spPr>
        <p:txBody>
          <a:bodyPr anchorCtr="0" anchor="ctr" bIns="0" lIns="0" spcFirstLastPara="1" rIns="0" wrap="square" tIns="0">
            <a:noAutofit/>
          </a:bodyPr>
          <a:lstStyle>
            <a:lvl1pPr lvl="0">
              <a:lnSpc>
                <a:spcPct val="115000"/>
              </a:lnSpc>
              <a:spcBef>
                <a:spcPts val="0"/>
              </a:spcBef>
              <a:spcAft>
                <a:spcPts val="0"/>
              </a:spcAft>
              <a:buClr>
                <a:schemeClr val="lt1"/>
              </a:buClr>
              <a:buSzPts val="1100"/>
              <a:buNone/>
              <a:defRPr sz="800">
                <a:latin typeface="Arimo"/>
                <a:ea typeface="Arimo"/>
                <a:cs typeface="Arimo"/>
                <a:sym typeface="Arimo"/>
              </a:defRPr>
            </a:lvl1pPr>
            <a:lvl2pPr lvl="1">
              <a:spcBef>
                <a:spcPts val="0"/>
              </a:spcBef>
              <a:spcAft>
                <a:spcPts val="0"/>
              </a:spcAft>
              <a:buSzPts val="800"/>
              <a:buFont typeface="Arimo"/>
              <a:buNone/>
              <a:defRPr sz="800">
                <a:latin typeface="Arimo"/>
                <a:ea typeface="Arimo"/>
                <a:cs typeface="Arimo"/>
                <a:sym typeface="Arimo"/>
              </a:defRPr>
            </a:lvl2pPr>
            <a:lvl3pPr lvl="2">
              <a:spcBef>
                <a:spcPts val="0"/>
              </a:spcBef>
              <a:spcAft>
                <a:spcPts val="0"/>
              </a:spcAft>
              <a:buSzPts val="800"/>
              <a:buFont typeface="Arimo"/>
              <a:buNone/>
              <a:defRPr sz="800">
                <a:latin typeface="Arimo"/>
                <a:ea typeface="Arimo"/>
                <a:cs typeface="Arimo"/>
                <a:sym typeface="Arimo"/>
              </a:defRPr>
            </a:lvl3pPr>
            <a:lvl4pPr lvl="3">
              <a:spcBef>
                <a:spcPts val="0"/>
              </a:spcBef>
              <a:spcAft>
                <a:spcPts val="0"/>
              </a:spcAft>
              <a:buSzPts val="800"/>
              <a:buFont typeface="Arimo"/>
              <a:buNone/>
              <a:defRPr sz="800">
                <a:latin typeface="Arimo"/>
                <a:ea typeface="Arimo"/>
                <a:cs typeface="Arimo"/>
                <a:sym typeface="Arimo"/>
              </a:defRPr>
            </a:lvl4pPr>
            <a:lvl5pPr lvl="4">
              <a:spcBef>
                <a:spcPts val="0"/>
              </a:spcBef>
              <a:spcAft>
                <a:spcPts val="0"/>
              </a:spcAft>
              <a:buSzPts val="800"/>
              <a:buFont typeface="Arimo"/>
              <a:buNone/>
              <a:defRPr sz="800">
                <a:latin typeface="Arimo"/>
                <a:ea typeface="Arimo"/>
                <a:cs typeface="Arimo"/>
                <a:sym typeface="Arimo"/>
              </a:defRPr>
            </a:lvl5pPr>
            <a:lvl6pPr lvl="5">
              <a:spcBef>
                <a:spcPts val="0"/>
              </a:spcBef>
              <a:spcAft>
                <a:spcPts val="0"/>
              </a:spcAft>
              <a:buSzPts val="800"/>
              <a:buFont typeface="Arimo"/>
              <a:buNone/>
              <a:defRPr sz="800">
                <a:latin typeface="Arimo"/>
                <a:ea typeface="Arimo"/>
                <a:cs typeface="Arimo"/>
                <a:sym typeface="Arimo"/>
              </a:defRPr>
            </a:lvl6pPr>
            <a:lvl7pPr lvl="6">
              <a:spcBef>
                <a:spcPts val="0"/>
              </a:spcBef>
              <a:spcAft>
                <a:spcPts val="0"/>
              </a:spcAft>
              <a:buSzPts val="800"/>
              <a:buFont typeface="Arimo"/>
              <a:buNone/>
              <a:defRPr sz="800">
                <a:latin typeface="Arimo"/>
                <a:ea typeface="Arimo"/>
                <a:cs typeface="Arimo"/>
                <a:sym typeface="Arimo"/>
              </a:defRPr>
            </a:lvl7pPr>
            <a:lvl8pPr lvl="7">
              <a:spcBef>
                <a:spcPts val="0"/>
              </a:spcBef>
              <a:spcAft>
                <a:spcPts val="0"/>
              </a:spcAft>
              <a:buSzPts val="800"/>
              <a:buFont typeface="Arimo"/>
              <a:buNone/>
              <a:defRPr sz="800">
                <a:latin typeface="Arimo"/>
                <a:ea typeface="Arimo"/>
                <a:cs typeface="Arimo"/>
                <a:sym typeface="Arimo"/>
              </a:defRPr>
            </a:lvl8pPr>
            <a:lvl9pPr lvl="8">
              <a:spcBef>
                <a:spcPts val="0"/>
              </a:spcBef>
              <a:spcAft>
                <a:spcPts val="0"/>
              </a:spcAft>
              <a:buSzPts val="800"/>
              <a:buFont typeface="Arimo"/>
              <a:buNone/>
              <a:defRPr sz="800">
                <a:latin typeface="Arimo"/>
                <a:ea typeface="Arimo"/>
                <a:cs typeface="Arimo"/>
                <a:sym typeface="Arimo"/>
              </a:defRPr>
            </a:lvl9pPr>
          </a:lstStyle>
          <a:p/>
        </p:txBody>
      </p:sp>
      <p:sp>
        <p:nvSpPr>
          <p:cNvPr id="98" name="Google Shape;98;p17"/>
          <p:cNvSpPr txBox="1"/>
          <p:nvPr>
            <p:ph idx="23" type="subTitle"/>
          </p:nvPr>
        </p:nvSpPr>
        <p:spPr>
          <a:xfrm>
            <a:off x="7151050" y="290218"/>
            <a:ext cx="1715400" cy="123000"/>
          </a:xfrm>
          <a:prstGeom prst="rect">
            <a:avLst/>
          </a:prstGeom>
        </p:spPr>
        <p:txBody>
          <a:bodyPr anchorCtr="0" anchor="ctr" bIns="0" lIns="0" spcFirstLastPara="1" rIns="0" wrap="square" tIns="0">
            <a:noAutofit/>
          </a:bodyPr>
          <a:lstStyle>
            <a:lvl1pPr lvl="0" algn="r">
              <a:lnSpc>
                <a:spcPct val="115000"/>
              </a:lnSpc>
              <a:spcBef>
                <a:spcPts val="0"/>
              </a:spcBef>
              <a:spcAft>
                <a:spcPts val="0"/>
              </a:spcAft>
              <a:buClr>
                <a:schemeClr val="lt1"/>
              </a:buClr>
              <a:buSzPts val="1100"/>
              <a:buNone/>
              <a:defRPr sz="800">
                <a:latin typeface="Arimo"/>
                <a:ea typeface="Arimo"/>
                <a:cs typeface="Arimo"/>
                <a:sym typeface="Arimo"/>
              </a:defRPr>
            </a:lvl1pPr>
            <a:lvl2pPr lvl="1" algn="r">
              <a:spcBef>
                <a:spcPts val="0"/>
              </a:spcBef>
              <a:spcAft>
                <a:spcPts val="0"/>
              </a:spcAft>
              <a:buSzPts val="1400"/>
              <a:buFont typeface="Arimo"/>
              <a:buNone/>
              <a:defRPr>
                <a:latin typeface="Arimo"/>
                <a:ea typeface="Arimo"/>
                <a:cs typeface="Arimo"/>
                <a:sym typeface="Arimo"/>
              </a:defRPr>
            </a:lvl2pPr>
            <a:lvl3pPr lvl="2" algn="r">
              <a:spcBef>
                <a:spcPts val="0"/>
              </a:spcBef>
              <a:spcAft>
                <a:spcPts val="0"/>
              </a:spcAft>
              <a:buSzPts val="1400"/>
              <a:buFont typeface="Arimo"/>
              <a:buNone/>
              <a:defRPr>
                <a:latin typeface="Arimo"/>
                <a:ea typeface="Arimo"/>
                <a:cs typeface="Arimo"/>
                <a:sym typeface="Arimo"/>
              </a:defRPr>
            </a:lvl3pPr>
            <a:lvl4pPr lvl="3" algn="r">
              <a:spcBef>
                <a:spcPts val="0"/>
              </a:spcBef>
              <a:spcAft>
                <a:spcPts val="0"/>
              </a:spcAft>
              <a:buSzPts val="1400"/>
              <a:buFont typeface="Arimo"/>
              <a:buNone/>
              <a:defRPr>
                <a:latin typeface="Arimo"/>
                <a:ea typeface="Arimo"/>
                <a:cs typeface="Arimo"/>
                <a:sym typeface="Arimo"/>
              </a:defRPr>
            </a:lvl4pPr>
            <a:lvl5pPr lvl="4" algn="r">
              <a:spcBef>
                <a:spcPts val="0"/>
              </a:spcBef>
              <a:spcAft>
                <a:spcPts val="0"/>
              </a:spcAft>
              <a:buSzPts val="1400"/>
              <a:buFont typeface="Arimo"/>
              <a:buNone/>
              <a:defRPr>
                <a:latin typeface="Arimo"/>
                <a:ea typeface="Arimo"/>
                <a:cs typeface="Arimo"/>
                <a:sym typeface="Arimo"/>
              </a:defRPr>
            </a:lvl5pPr>
            <a:lvl6pPr lvl="5" algn="r">
              <a:spcBef>
                <a:spcPts val="0"/>
              </a:spcBef>
              <a:spcAft>
                <a:spcPts val="0"/>
              </a:spcAft>
              <a:buSzPts val="1400"/>
              <a:buFont typeface="Arimo"/>
              <a:buNone/>
              <a:defRPr>
                <a:latin typeface="Arimo"/>
                <a:ea typeface="Arimo"/>
                <a:cs typeface="Arimo"/>
                <a:sym typeface="Arimo"/>
              </a:defRPr>
            </a:lvl6pPr>
            <a:lvl7pPr lvl="6" algn="r">
              <a:spcBef>
                <a:spcPts val="0"/>
              </a:spcBef>
              <a:spcAft>
                <a:spcPts val="0"/>
              </a:spcAft>
              <a:buSzPts val="1400"/>
              <a:buFont typeface="Arimo"/>
              <a:buNone/>
              <a:defRPr>
                <a:latin typeface="Arimo"/>
                <a:ea typeface="Arimo"/>
                <a:cs typeface="Arimo"/>
                <a:sym typeface="Arimo"/>
              </a:defRPr>
            </a:lvl7pPr>
            <a:lvl8pPr lvl="7" algn="r">
              <a:spcBef>
                <a:spcPts val="0"/>
              </a:spcBef>
              <a:spcAft>
                <a:spcPts val="0"/>
              </a:spcAft>
              <a:buSzPts val="1400"/>
              <a:buFont typeface="Arimo"/>
              <a:buNone/>
              <a:defRPr>
                <a:latin typeface="Arimo"/>
                <a:ea typeface="Arimo"/>
                <a:cs typeface="Arimo"/>
                <a:sym typeface="Arimo"/>
              </a:defRPr>
            </a:lvl8pPr>
            <a:lvl9pPr lvl="8" algn="r">
              <a:spcBef>
                <a:spcPts val="0"/>
              </a:spcBef>
              <a:spcAft>
                <a:spcPts val="0"/>
              </a:spcAft>
              <a:buSzPts val="1400"/>
              <a:buFont typeface="Arimo"/>
              <a:buNone/>
              <a:defRPr>
                <a:latin typeface="Arimo"/>
                <a:ea typeface="Arimo"/>
                <a:cs typeface="Arimo"/>
                <a:sym typeface="Arimo"/>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ve cards">
  <p:cSld name="CUSTOM_24">
    <p:bg>
      <p:bgPr>
        <a:solidFill>
          <a:schemeClr val="accent5"/>
        </a:solidFill>
      </p:bgPr>
    </p:bg>
    <p:spTree>
      <p:nvGrpSpPr>
        <p:cNvPr id="99" name="Shape 99"/>
        <p:cNvGrpSpPr/>
        <p:nvPr/>
      </p:nvGrpSpPr>
      <p:grpSpPr>
        <a:xfrm>
          <a:off x="0" y="0"/>
          <a:ext cx="0" cy="0"/>
          <a:chOff x="0" y="0"/>
          <a:chExt cx="0" cy="0"/>
        </a:xfrm>
      </p:grpSpPr>
      <p:sp>
        <p:nvSpPr>
          <p:cNvPr id="100" name="Google Shape;100;p18"/>
          <p:cNvSpPr txBox="1"/>
          <p:nvPr>
            <p:ph idx="1" type="subTitle"/>
          </p:nvPr>
        </p:nvSpPr>
        <p:spPr>
          <a:xfrm>
            <a:off x="417936" y="2908400"/>
            <a:ext cx="1337400" cy="3909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lnSpc>
                <a:spcPct val="115000"/>
              </a:lnSpc>
              <a:spcBef>
                <a:spcPts val="0"/>
              </a:spcBef>
              <a:spcAft>
                <a:spcPts val="0"/>
              </a:spcAft>
              <a:buNone/>
              <a:defRPr b="1" sz="1000">
                <a:latin typeface="Arimo"/>
                <a:ea typeface="Arimo"/>
                <a:cs typeface="Arimo"/>
                <a:sym typeface="Arimo"/>
              </a:defRPr>
            </a:lvl2pPr>
            <a:lvl3pPr lvl="2">
              <a:lnSpc>
                <a:spcPct val="115000"/>
              </a:lnSpc>
              <a:spcBef>
                <a:spcPts val="0"/>
              </a:spcBef>
              <a:spcAft>
                <a:spcPts val="0"/>
              </a:spcAft>
              <a:buNone/>
              <a:defRPr b="1" sz="1000">
                <a:latin typeface="Arimo"/>
                <a:ea typeface="Arimo"/>
                <a:cs typeface="Arimo"/>
                <a:sym typeface="Arimo"/>
              </a:defRPr>
            </a:lvl3pPr>
            <a:lvl4pPr lvl="3">
              <a:lnSpc>
                <a:spcPct val="115000"/>
              </a:lnSpc>
              <a:spcBef>
                <a:spcPts val="0"/>
              </a:spcBef>
              <a:spcAft>
                <a:spcPts val="0"/>
              </a:spcAft>
              <a:buNone/>
              <a:defRPr b="1" sz="1000">
                <a:latin typeface="Arimo"/>
                <a:ea typeface="Arimo"/>
                <a:cs typeface="Arimo"/>
                <a:sym typeface="Arimo"/>
              </a:defRPr>
            </a:lvl4pPr>
            <a:lvl5pPr lvl="4">
              <a:lnSpc>
                <a:spcPct val="115000"/>
              </a:lnSpc>
              <a:spcBef>
                <a:spcPts val="0"/>
              </a:spcBef>
              <a:spcAft>
                <a:spcPts val="0"/>
              </a:spcAft>
              <a:buNone/>
              <a:defRPr b="1" sz="1000">
                <a:latin typeface="Arimo"/>
                <a:ea typeface="Arimo"/>
                <a:cs typeface="Arimo"/>
                <a:sym typeface="Arimo"/>
              </a:defRPr>
            </a:lvl5pPr>
            <a:lvl6pPr lvl="5">
              <a:lnSpc>
                <a:spcPct val="115000"/>
              </a:lnSpc>
              <a:spcBef>
                <a:spcPts val="0"/>
              </a:spcBef>
              <a:spcAft>
                <a:spcPts val="0"/>
              </a:spcAft>
              <a:buNone/>
              <a:defRPr b="1" sz="1000">
                <a:latin typeface="Arimo"/>
                <a:ea typeface="Arimo"/>
                <a:cs typeface="Arimo"/>
                <a:sym typeface="Arimo"/>
              </a:defRPr>
            </a:lvl6pPr>
            <a:lvl7pPr lvl="6">
              <a:lnSpc>
                <a:spcPct val="115000"/>
              </a:lnSpc>
              <a:spcBef>
                <a:spcPts val="0"/>
              </a:spcBef>
              <a:spcAft>
                <a:spcPts val="0"/>
              </a:spcAft>
              <a:buNone/>
              <a:defRPr b="1" sz="1000">
                <a:latin typeface="Arimo"/>
                <a:ea typeface="Arimo"/>
                <a:cs typeface="Arimo"/>
                <a:sym typeface="Arimo"/>
              </a:defRPr>
            </a:lvl7pPr>
            <a:lvl8pPr lvl="7">
              <a:lnSpc>
                <a:spcPct val="115000"/>
              </a:lnSpc>
              <a:spcBef>
                <a:spcPts val="0"/>
              </a:spcBef>
              <a:spcAft>
                <a:spcPts val="0"/>
              </a:spcAft>
              <a:buNone/>
              <a:defRPr b="1" sz="1000">
                <a:latin typeface="Arimo"/>
                <a:ea typeface="Arimo"/>
                <a:cs typeface="Arimo"/>
                <a:sym typeface="Arimo"/>
              </a:defRPr>
            </a:lvl8pPr>
            <a:lvl9pPr lvl="8">
              <a:lnSpc>
                <a:spcPct val="115000"/>
              </a:lnSpc>
              <a:spcBef>
                <a:spcPts val="0"/>
              </a:spcBef>
              <a:spcAft>
                <a:spcPts val="0"/>
              </a:spcAft>
              <a:buNone/>
              <a:defRPr b="1" sz="1000">
                <a:latin typeface="Arimo"/>
                <a:ea typeface="Arimo"/>
                <a:cs typeface="Arimo"/>
                <a:sym typeface="Arimo"/>
              </a:defRPr>
            </a:lvl9pPr>
          </a:lstStyle>
          <a:p/>
        </p:txBody>
      </p:sp>
      <p:sp>
        <p:nvSpPr>
          <p:cNvPr id="101" name="Google Shape;101;p18"/>
          <p:cNvSpPr txBox="1"/>
          <p:nvPr>
            <p:ph idx="2" type="subTitle"/>
          </p:nvPr>
        </p:nvSpPr>
        <p:spPr>
          <a:xfrm>
            <a:off x="2167325" y="2908400"/>
            <a:ext cx="1337400" cy="3909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lnSpc>
                <a:spcPct val="115000"/>
              </a:lnSpc>
              <a:spcBef>
                <a:spcPts val="0"/>
              </a:spcBef>
              <a:spcAft>
                <a:spcPts val="0"/>
              </a:spcAft>
              <a:buNone/>
              <a:defRPr b="1" sz="1000">
                <a:latin typeface="Arimo"/>
                <a:ea typeface="Arimo"/>
                <a:cs typeface="Arimo"/>
                <a:sym typeface="Arimo"/>
              </a:defRPr>
            </a:lvl2pPr>
            <a:lvl3pPr lvl="2">
              <a:lnSpc>
                <a:spcPct val="115000"/>
              </a:lnSpc>
              <a:spcBef>
                <a:spcPts val="0"/>
              </a:spcBef>
              <a:spcAft>
                <a:spcPts val="0"/>
              </a:spcAft>
              <a:buNone/>
              <a:defRPr b="1" sz="1000">
                <a:latin typeface="Arimo"/>
                <a:ea typeface="Arimo"/>
                <a:cs typeface="Arimo"/>
                <a:sym typeface="Arimo"/>
              </a:defRPr>
            </a:lvl3pPr>
            <a:lvl4pPr lvl="3">
              <a:lnSpc>
                <a:spcPct val="115000"/>
              </a:lnSpc>
              <a:spcBef>
                <a:spcPts val="0"/>
              </a:spcBef>
              <a:spcAft>
                <a:spcPts val="0"/>
              </a:spcAft>
              <a:buNone/>
              <a:defRPr b="1" sz="1000">
                <a:latin typeface="Arimo"/>
                <a:ea typeface="Arimo"/>
                <a:cs typeface="Arimo"/>
                <a:sym typeface="Arimo"/>
              </a:defRPr>
            </a:lvl4pPr>
            <a:lvl5pPr lvl="4">
              <a:lnSpc>
                <a:spcPct val="115000"/>
              </a:lnSpc>
              <a:spcBef>
                <a:spcPts val="0"/>
              </a:spcBef>
              <a:spcAft>
                <a:spcPts val="0"/>
              </a:spcAft>
              <a:buNone/>
              <a:defRPr b="1" sz="1000">
                <a:latin typeface="Arimo"/>
                <a:ea typeface="Arimo"/>
                <a:cs typeface="Arimo"/>
                <a:sym typeface="Arimo"/>
              </a:defRPr>
            </a:lvl5pPr>
            <a:lvl6pPr lvl="5">
              <a:lnSpc>
                <a:spcPct val="115000"/>
              </a:lnSpc>
              <a:spcBef>
                <a:spcPts val="0"/>
              </a:spcBef>
              <a:spcAft>
                <a:spcPts val="0"/>
              </a:spcAft>
              <a:buNone/>
              <a:defRPr b="1" sz="1000">
                <a:latin typeface="Arimo"/>
                <a:ea typeface="Arimo"/>
                <a:cs typeface="Arimo"/>
                <a:sym typeface="Arimo"/>
              </a:defRPr>
            </a:lvl6pPr>
            <a:lvl7pPr lvl="6">
              <a:lnSpc>
                <a:spcPct val="115000"/>
              </a:lnSpc>
              <a:spcBef>
                <a:spcPts val="0"/>
              </a:spcBef>
              <a:spcAft>
                <a:spcPts val="0"/>
              </a:spcAft>
              <a:buNone/>
              <a:defRPr b="1" sz="1000">
                <a:latin typeface="Arimo"/>
                <a:ea typeface="Arimo"/>
                <a:cs typeface="Arimo"/>
                <a:sym typeface="Arimo"/>
              </a:defRPr>
            </a:lvl7pPr>
            <a:lvl8pPr lvl="7">
              <a:lnSpc>
                <a:spcPct val="115000"/>
              </a:lnSpc>
              <a:spcBef>
                <a:spcPts val="0"/>
              </a:spcBef>
              <a:spcAft>
                <a:spcPts val="0"/>
              </a:spcAft>
              <a:buNone/>
              <a:defRPr b="1" sz="1000">
                <a:latin typeface="Arimo"/>
                <a:ea typeface="Arimo"/>
                <a:cs typeface="Arimo"/>
                <a:sym typeface="Arimo"/>
              </a:defRPr>
            </a:lvl8pPr>
            <a:lvl9pPr lvl="8">
              <a:lnSpc>
                <a:spcPct val="115000"/>
              </a:lnSpc>
              <a:spcBef>
                <a:spcPts val="0"/>
              </a:spcBef>
              <a:spcAft>
                <a:spcPts val="0"/>
              </a:spcAft>
              <a:buNone/>
              <a:defRPr b="1" sz="1000">
                <a:latin typeface="Arimo"/>
                <a:ea typeface="Arimo"/>
                <a:cs typeface="Arimo"/>
                <a:sym typeface="Arimo"/>
              </a:defRPr>
            </a:lvl9pPr>
          </a:lstStyle>
          <a:p/>
        </p:txBody>
      </p:sp>
      <p:sp>
        <p:nvSpPr>
          <p:cNvPr id="102" name="Google Shape;102;p18"/>
          <p:cNvSpPr txBox="1"/>
          <p:nvPr>
            <p:ph idx="3" type="subTitle"/>
          </p:nvPr>
        </p:nvSpPr>
        <p:spPr>
          <a:xfrm>
            <a:off x="3905470" y="2908400"/>
            <a:ext cx="1337400" cy="3909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lnSpc>
                <a:spcPct val="115000"/>
              </a:lnSpc>
              <a:spcBef>
                <a:spcPts val="0"/>
              </a:spcBef>
              <a:spcAft>
                <a:spcPts val="0"/>
              </a:spcAft>
              <a:buNone/>
              <a:defRPr b="1" sz="1000">
                <a:latin typeface="Arimo"/>
                <a:ea typeface="Arimo"/>
                <a:cs typeface="Arimo"/>
                <a:sym typeface="Arimo"/>
              </a:defRPr>
            </a:lvl2pPr>
            <a:lvl3pPr lvl="2">
              <a:lnSpc>
                <a:spcPct val="115000"/>
              </a:lnSpc>
              <a:spcBef>
                <a:spcPts val="0"/>
              </a:spcBef>
              <a:spcAft>
                <a:spcPts val="0"/>
              </a:spcAft>
              <a:buNone/>
              <a:defRPr b="1" sz="1000">
                <a:latin typeface="Arimo"/>
                <a:ea typeface="Arimo"/>
                <a:cs typeface="Arimo"/>
                <a:sym typeface="Arimo"/>
              </a:defRPr>
            </a:lvl3pPr>
            <a:lvl4pPr lvl="3">
              <a:lnSpc>
                <a:spcPct val="115000"/>
              </a:lnSpc>
              <a:spcBef>
                <a:spcPts val="0"/>
              </a:spcBef>
              <a:spcAft>
                <a:spcPts val="0"/>
              </a:spcAft>
              <a:buNone/>
              <a:defRPr b="1" sz="1000">
                <a:latin typeface="Arimo"/>
                <a:ea typeface="Arimo"/>
                <a:cs typeface="Arimo"/>
                <a:sym typeface="Arimo"/>
              </a:defRPr>
            </a:lvl4pPr>
            <a:lvl5pPr lvl="4">
              <a:lnSpc>
                <a:spcPct val="115000"/>
              </a:lnSpc>
              <a:spcBef>
                <a:spcPts val="0"/>
              </a:spcBef>
              <a:spcAft>
                <a:spcPts val="0"/>
              </a:spcAft>
              <a:buNone/>
              <a:defRPr b="1" sz="1000">
                <a:latin typeface="Arimo"/>
                <a:ea typeface="Arimo"/>
                <a:cs typeface="Arimo"/>
                <a:sym typeface="Arimo"/>
              </a:defRPr>
            </a:lvl5pPr>
            <a:lvl6pPr lvl="5">
              <a:lnSpc>
                <a:spcPct val="115000"/>
              </a:lnSpc>
              <a:spcBef>
                <a:spcPts val="0"/>
              </a:spcBef>
              <a:spcAft>
                <a:spcPts val="0"/>
              </a:spcAft>
              <a:buNone/>
              <a:defRPr b="1" sz="1000">
                <a:latin typeface="Arimo"/>
                <a:ea typeface="Arimo"/>
                <a:cs typeface="Arimo"/>
                <a:sym typeface="Arimo"/>
              </a:defRPr>
            </a:lvl6pPr>
            <a:lvl7pPr lvl="6">
              <a:lnSpc>
                <a:spcPct val="115000"/>
              </a:lnSpc>
              <a:spcBef>
                <a:spcPts val="0"/>
              </a:spcBef>
              <a:spcAft>
                <a:spcPts val="0"/>
              </a:spcAft>
              <a:buNone/>
              <a:defRPr b="1" sz="1000">
                <a:latin typeface="Arimo"/>
                <a:ea typeface="Arimo"/>
                <a:cs typeface="Arimo"/>
                <a:sym typeface="Arimo"/>
              </a:defRPr>
            </a:lvl7pPr>
            <a:lvl8pPr lvl="7">
              <a:lnSpc>
                <a:spcPct val="115000"/>
              </a:lnSpc>
              <a:spcBef>
                <a:spcPts val="0"/>
              </a:spcBef>
              <a:spcAft>
                <a:spcPts val="0"/>
              </a:spcAft>
              <a:buNone/>
              <a:defRPr b="1" sz="1000">
                <a:latin typeface="Arimo"/>
                <a:ea typeface="Arimo"/>
                <a:cs typeface="Arimo"/>
                <a:sym typeface="Arimo"/>
              </a:defRPr>
            </a:lvl8pPr>
            <a:lvl9pPr lvl="8">
              <a:lnSpc>
                <a:spcPct val="115000"/>
              </a:lnSpc>
              <a:spcBef>
                <a:spcPts val="0"/>
              </a:spcBef>
              <a:spcAft>
                <a:spcPts val="0"/>
              </a:spcAft>
              <a:buNone/>
              <a:defRPr b="1" sz="1000">
                <a:latin typeface="Arimo"/>
                <a:ea typeface="Arimo"/>
                <a:cs typeface="Arimo"/>
                <a:sym typeface="Arimo"/>
              </a:defRPr>
            </a:lvl9pPr>
          </a:lstStyle>
          <a:p/>
        </p:txBody>
      </p:sp>
      <p:sp>
        <p:nvSpPr>
          <p:cNvPr id="103" name="Google Shape;103;p18"/>
          <p:cNvSpPr txBox="1"/>
          <p:nvPr>
            <p:ph idx="4" type="subTitle"/>
          </p:nvPr>
        </p:nvSpPr>
        <p:spPr>
          <a:xfrm>
            <a:off x="5652384" y="2908400"/>
            <a:ext cx="1337400" cy="3909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lnSpc>
                <a:spcPct val="115000"/>
              </a:lnSpc>
              <a:spcBef>
                <a:spcPts val="0"/>
              </a:spcBef>
              <a:spcAft>
                <a:spcPts val="0"/>
              </a:spcAft>
              <a:buNone/>
              <a:defRPr b="1" sz="1000">
                <a:latin typeface="Arimo"/>
                <a:ea typeface="Arimo"/>
                <a:cs typeface="Arimo"/>
                <a:sym typeface="Arimo"/>
              </a:defRPr>
            </a:lvl2pPr>
            <a:lvl3pPr lvl="2">
              <a:lnSpc>
                <a:spcPct val="115000"/>
              </a:lnSpc>
              <a:spcBef>
                <a:spcPts val="0"/>
              </a:spcBef>
              <a:spcAft>
                <a:spcPts val="0"/>
              </a:spcAft>
              <a:buNone/>
              <a:defRPr b="1" sz="1000">
                <a:latin typeface="Arimo"/>
                <a:ea typeface="Arimo"/>
                <a:cs typeface="Arimo"/>
                <a:sym typeface="Arimo"/>
              </a:defRPr>
            </a:lvl3pPr>
            <a:lvl4pPr lvl="3">
              <a:lnSpc>
                <a:spcPct val="115000"/>
              </a:lnSpc>
              <a:spcBef>
                <a:spcPts val="0"/>
              </a:spcBef>
              <a:spcAft>
                <a:spcPts val="0"/>
              </a:spcAft>
              <a:buNone/>
              <a:defRPr b="1" sz="1000">
                <a:latin typeface="Arimo"/>
                <a:ea typeface="Arimo"/>
                <a:cs typeface="Arimo"/>
                <a:sym typeface="Arimo"/>
              </a:defRPr>
            </a:lvl4pPr>
            <a:lvl5pPr lvl="4">
              <a:lnSpc>
                <a:spcPct val="115000"/>
              </a:lnSpc>
              <a:spcBef>
                <a:spcPts val="0"/>
              </a:spcBef>
              <a:spcAft>
                <a:spcPts val="0"/>
              </a:spcAft>
              <a:buNone/>
              <a:defRPr b="1" sz="1000">
                <a:latin typeface="Arimo"/>
                <a:ea typeface="Arimo"/>
                <a:cs typeface="Arimo"/>
                <a:sym typeface="Arimo"/>
              </a:defRPr>
            </a:lvl5pPr>
            <a:lvl6pPr lvl="5">
              <a:lnSpc>
                <a:spcPct val="115000"/>
              </a:lnSpc>
              <a:spcBef>
                <a:spcPts val="0"/>
              </a:spcBef>
              <a:spcAft>
                <a:spcPts val="0"/>
              </a:spcAft>
              <a:buNone/>
              <a:defRPr b="1" sz="1000">
                <a:latin typeface="Arimo"/>
                <a:ea typeface="Arimo"/>
                <a:cs typeface="Arimo"/>
                <a:sym typeface="Arimo"/>
              </a:defRPr>
            </a:lvl6pPr>
            <a:lvl7pPr lvl="6">
              <a:lnSpc>
                <a:spcPct val="115000"/>
              </a:lnSpc>
              <a:spcBef>
                <a:spcPts val="0"/>
              </a:spcBef>
              <a:spcAft>
                <a:spcPts val="0"/>
              </a:spcAft>
              <a:buNone/>
              <a:defRPr b="1" sz="1000">
                <a:latin typeface="Arimo"/>
                <a:ea typeface="Arimo"/>
                <a:cs typeface="Arimo"/>
                <a:sym typeface="Arimo"/>
              </a:defRPr>
            </a:lvl7pPr>
            <a:lvl8pPr lvl="7">
              <a:lnSpc>
                <a:spcPct val="115000"/>
              </a:lnSpc>
              <a:spcBef>
                <a:spcPts val="0"/>
              </a:spcBef>
              <a:spcAft>
                <a:spcPts val="0"/>
              </a:spcAft>
              <a:buNone/>
              <a:defRPr b="1" sz="1000">
                <a:latin typeface="Arimo"/>
                <a:ea typeface="Arimo"/>
                <a:cs typeface="Arimo"/>
                <a:sym typeface="Arimo"/>
              </a:defRPr>
            </a:lvl8pPr>
            <a:lvl9pPr lvl="8">
              <a:lnSpc>
                <a:spcPct val="115000"/>
              </a:lnSpc>
              <a:spcBef>
                <a:spcPts val="0"/>
              </a:spcBef>
              <a:spcAft>
                <a:spcPts val="0"/>
              </a:spcAft>
              <a:buNone/>
              <a:defRPr b="1" sz="1000">
                <a:latin typeface="Arimo"/>
                <a:ea typeface="Arimo"/>
                <a:cs typeface="Arimo"/>
                <a:sym typeface="Arimo"/>
              </a:defRPr>
            </a:lvl9pPr>
          </a:lstStyle>
          <a:p/>
        </p:txBody>
      </p:sp>
      <p:sp>
        <p:nvSpPr>
          <p:cNvPr id="104" name="Google Shape;104;p18"/>
          <p:cNvSpPr txBox="1"/>
          <p:nvPr>
            <p:ph idx="5" type="subTitle"/>
          </p:nvPr>
        </p:nvSpPr>
        <p:spPr>
          <a:xfrm>
            <a:off x="7392630" y="2908400"/>
            <a:ext cx="1337400" cy="3909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lnSpc>
                <a:spcPct val="115000"/>
              </a:lnSpc>
              <a:spcBef>
                <a:spcPts val="0"/>
              </a:spcBef>
              <a:spcAft>
                <a:spcPts val="0"/>
              </a:spcAft>
              <a:buNone/>
              <a:defRPr b="1" sz="1000">
                <a:latin typeface="Arimo"/>
                <a:ea typeface="Arimo"/>
                <a:cs typeface="Arimo"/>
                <a:sym typeface="Arimo"/>
              </a:defRPr>
            </a:lvl2pPr>
            <a:lvl3pPr lvl="2">
              <a:lnSpc>
                <a:spcPct val="115000"/>
              </a:lnSpc>
              <a:spcBef>
                <a:spcPts val="0"/>
              </a:spcBef>
              <a:spcAft>
                <a:spcPts val="0"/>
              </a:spcAft>
              <a:buNone/>
              <a:defRPr b="1" sz="1000">
                <a:latin typeface="Arimo"/>
                <a:ea typeface="Arimo"/>
                <a:cs typeface="Arimo"/>
                <a:sym typeface="Arimo"/>
              </a:defRPr>
            </a:lvl3pPr>
            <a:lvl4pPr lvl="3">
              <a:lnSpc>
                <a:spcPct val="115000"/>
              </a:lnSpc>
              <a:spcBef>
                <a:spcPts val="0"/>
              </a:spcBef>
              <a:spcAft>
                <a:spcPts val="0"/>
              </a:spcAft>
              <a:buNone/>
              <a:defRPr b="1" sz="1000">
                <a:latin typeface="Arimo"/>
                <a:ea typeface="Arimo"/>
                <a:cs typeface="Arimo"/>
                <a:sym typeface="Arimo"/>
              </a:defRPr>
            </a:lvl4pPr>
            <a:lvl5pPr lvl="4">
              <a:lnSpc>
                <a:spcPct val="115000"/>
              </a:lnSpc>
              <a:spcBef>
                <a:spcPts val="0"/>
              </a:spcBef>
              <a:spcAft>
                <a:spcPts val="0"/>
              </a:spcAft>
              <a:buNone/>
              <a:defRPr b="1" sz="1000">
                <a:latin typeface="Arimo"/>
                <a:ea typeface="Arimo"/>
                <a:cs typeface="Arimo"/>
                <a:sym typeface="Arimo"/>
              </a:defRPr>
            </a:lvl5pPr>
            <a:lvl6pPr lvl="5">
              <a:lnSpc>
                <a:spcPct val="115000"/>
              </a:lnSpc>
              <a:spcBef>
                <a:spcPts val="0"/>
              </a:spcBef>
              <a:spcAft>
                <a:spcPts val="0"/>
              </a:spcAft>
              <a:buNone/>
              <a:defRPr b="1" sz="1000">
                <a:latin typeface="Arimo"/>
                <a:ea typeface="Arimo"/>
                <a:cs typeface="Arimo"/>
                <a:sym typeface="Arimo"/>
              </a:defRPr>
            </a:lvl6pPr>
            <a:lvl7pPr lvl="6">
              <a:lnSpc>
                <a:spcPct val="115000"/>
              </a:lnSpc>
              <a:spcBef>
                <a:spcPts val="0"/>
              </a:spcBef>
              <a:spcAft>
                <a:spcPts val="0"/>
              </a:spcAft>
              <a:buNone/>
              <a:defRPr b="1" sz="1000">
                <a:latin typeface="Arimo"/>
                <a:ea typeface="Arimo"/>
                <a:cs typeface="Arimo"/>
                <a:sym typeface="Arimo"/>
              </a:defRPr>
            </a:lvl7pPr>
            <a:lvl8pPr lvl="7">
              <a:lnSpc>
                <a:spcPct val="115000"/>
              </a:lnSpc>
              <a:spcBef>
                <a:spcPts val="0"/>
              </a:spcBef>
              <a:spcAft>
                <a:spcPts val="0"/>
              </a:spcAft>
              <a:buNone/>
              <a:defRPr b="1" sz="1000">
                <a:latin typeface="Arimo"/>
                <a:ea typeface="Arimo"/>
                <a:cs typeface="Arimo"/>
                <a:sym typeface="Arimo"/>
              </a:defRPr>
            </a:lvl8pPr>
            <a:lvl9pPr lvl="8">
              <a:lnSpc>
                <a:spcPct val="115000"/>
              </a:lnSpc>
              <a:spcBef>
                <a:spcPts val="0"/>
              </a:spcBef>
              <a:spcAft>
                <a:spcPts val="0"/>
              </a:spcAft>
              <a:buNone/>
              <a:defRPr b="1" sz="1000">
                <a:latin typeface="Arimo"/>
                <a:ea typeface="Arimo"/>
                <a:cs typeface="Arimo"/>
                <a:sym typeface="Arimo"/>
              </a:defRPr>
            </a:lvl9pPr>
          </a:lstStyle>
          <a:p/>
        </p:txBody>
      </p:sp>
      <p:sp>
        <p:nvSpPr>
          <p:cNvPr id="105" name="Google Shape;105;p18"/>
          <p:cNvSpPr txBox="1"/>
          <p:nvPr>
            <p:ph idx="6" type="body"/>
          </p:nvPr>
        </p:nvSpPr>
        <p:spPr>
          <a:xfrm>
            <a:off x="417811" y="3433000"/>
            <a:ext cx="1337400" cy="1176900"/>
          </a:xfrm>
          <a:prstGeom prst="rect">
            <a:avLst/>
          </a:prstGeom>
        </p:spPr>
        <p:txBody>
          <a:bodyPr anchorCtr="0" anchor="t" bIns="0" lIns="0" spcFirstLastPara="1" rIns="0" wrap="square" tIns="0">
            <a:spAutoFit/>
          </a:bodyPr>
          <a:lstStyle>
            <a:lvl1pPr indent="-228600" lvl="0" marL="457200">
              <a:spcBef>
                <a:spcPts val="0"/>
              </a:spcBef>
              <a:spcAft>
                <a:spcPts val="0"/>
              </a:spcAft>
              <a:buNone/>
              <a:defRPr sz="900"/>
            </a:lvl1pPr>
            <a:lvl2pPr indent="-228600" lvl="1" marL="914400">
              <a:spcBef>
                <a:spcPts val="0"/>
              </a:spcBef>
              <a:spcAft>
                <a:spcPts val="0"/>
              </a:spcAft>
              <a:buNone/>
              <a:defRPr sz="900"/>
            </a:lvl2pPr>
            <a:lvl3pPr indent="-228600" lvl="2" marL="1371600">
              <a:spcBef>
                <a:spcPts val="0"/>
              </a:spcBef>
              <a:spcAft>
                <a:spcPts val="0"/>
              </a:spcAft>
              <a:buNone/>
              <a:defRPr sz="900"/>
            </a:lvl3pPr>
            <a:lvl4pPr indent="-228600" lvl="3" marL="1828800">
              <a:spcBef>
                <a:spcPts val="0"/>
              </a:spcBef>
              <a:spcAft>
                <a:spcPts val="0"/>
              </a:spcAft>
              <a:buNone/>
              <a:defRPr sz="900"/>
            </a:lvl4pPr>
            <a:lvl5pPr indent="-228600" lvl="4" marL="2286000">
              <a:spcBef>
                <a:spcPts val="0"/>
              </a:spcBef>
              <a:spcAft>
                <a:spcPts val="0"/>
              </a:spcAft>
              <a:buNone/>
              <a:defRPr sz="900"/>
            </a:lvl5pPr>
            <a:lvl6pPr indent="-228600" lvl="5" marL="2743200">
              <a:spcBef>
                <a:spcPts val="0"/>
              </a:spcBef>
              <a:spcAft>
                <a:spcPts val="0"/>
              </a:spcAft>
              <a:buNone/>
              <a:defRPr sz="900"/>
            </a:lvl6pPr>
            <a:lvl7pPr indent="-228600" lvl="6" marL="3200400">
              <a:spcBef>
                <a:spcPts val="0"/>
              </a:spcBef>
              <a:spcAft>
                <a:spcPts val="0"/>
              </a:spcAft>
              <a:buNone/>
              <a:defRPr sz="900"/>
            </a:lvl7pPr>
            <a:lvl8pPr indent="-228600" lvl="7" marL="3657600">
              <a:spcBef>
                <a:spcPts val="0"/>
              </a:spcBef>
              <a:spcAft>
                <a:spcPts val="0"/>
              </a:spcAft>
              <a:buNone/>
              <a:defRPr sz="900"/>
            </a:lvl8pPr>
            <a:lvl9pPr indent="-228600" lvl="8" marL="4114800">
              <a:spcBef>
                <a:spcPts val="0"/>
              </a:spcBef>
              <a:spcAft>
                <a:spcPts val="0"/>
              </a:spcAft>
              <a:buNone/>
              <a:defRPr sz="900"/>
            </a:lvl9pPr>
          </a:lstStyle>
          <a:p/>
        </p:txBody>
      </p:sp>
      <p:sp>
        <p:nvSpPr>
          <p:cNvPr id="106" name="Google Shape;106;p18"/>
          <p:cNvSpPr txBox="1"/>
          <p:nvPr>
            <p:ph idx="7" type="body"/>
          </p:nvPr>
        </p:nvSpPr>
        <p:spPr>
          <a:xfrm>
            <a:off x="2167325" y="3433000"/>
            <a:ext cx="1337400" cy="1176900"/>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None/>
              <a:defRPr sz="900"/>
            </a:lvl1pPr>
            <a:lvl2pPr indent="-228600" lvl="1" marL="914400">
              <a:spcBef>
                <a:spcPts val="0"/>
              </a:spcBef>
              <a:spcAft>
                <a:spcPts val="0"/>
              </a:spcAft>
              <a:buNone/>
              <a:defRPr sz="900"/>
            </a:lvl2pPr>
            <a:lvl3pPr indent="-228600" lvl="2" marL="1371600">
              <a:spcBef>
                <a:spcPts val="0"/>
              </a:spcBef>
              <a:spcAft>
                <a:spcPts val="0"/>
              </a:spcAft>
              <a:buNone/>
              <a:defRPr sz="900"/>
            </a:lvl3pPr>
            <a:lvl4pPr indent="-228600" lvl="3" marL="1828800">
              <a:spcBef>
                <a:spcPts val="0"/>
              </a:spcBef>
              <a:spcAft>
                <a:spcPts val="0"/>
              </a:spcAft>
              <a:buNone/>
              <a:defRPr sz="900"/>
            </a:lvl4pPr>
            <a:lvl5pPr indent="-228600" lvl="4" marL="2286000">
              <a:spcBef>
                <a:spcPts val="0"/>
              </a:spcBef>
              <a:spcAft>
                <a:spcPts val="0"/>
              </a:spcAft>
              <a:buNone/>
              <a:defRPr sz="900"/>
            </a:lvl5pPr>
            <a:lvl6pPr indent="-228600" lvl="5" marL="2743200">
              <a:spcBef>
                <a:spcPts val="0"/>
              </a:spcBef>
              <a:spcAft>
                <a:spcPts val="0"/>
              </a:spcAft>
              <a:buNone/>
              <a:defRPr sz="900"/>
            </a:lvl6pPr>
            <a:lvl7pPr indent="-228600" lvl="6" marL="3200400">
              <a:spcBef>
                <a:spcPts val="0"/>
              </a:spcBef>
              <a:spcAft>
                <a:spcPts val="0"/>
              </a:spcAft>
              <a:buNone/>
              <a:defRPr sz="900"/>
            </a:lvl7pPr>
            <a:lvl8pPr indent="-228600" lvl="7" marL="3657600">
              <a:spcBef>
                <a:spcPts val="0"/>
              </a:spcBef>
              <a:spcAft>
                <a:spcPts val="0"/>
              </a:spcAft>
              <a:buNone/>
              <a:defRPr sz="900"/>
            </a:lvl8pPr>
            <a:lvl9pPr indent="-228600" lvl="8" marL="4114800">
              <a:spcBef>
                <a:spcPts val="0"/>
              </a:spcBef>
              <a:spcAft>
                <a:spcPts val="0"/>
              </a:spcAft>
              <a:buNone/>
              <a:defRPr sz="900"/>
            </a:lvl9pPr>
          </a:lstStyle>
          <a:p/>
        </p:txBody>
      </p:sp>
      <p:sp>
        <p:nvSpPr>
          <p:cNvPr id="107" name="Google Shape;107;p18"/>
          <p:cNvSpPr txBox="1"/>
          <p:nvPr>
            <p:ph idx="8" type="body"/>
          </p:nvPr>
        </p:nvSpPr>
        <p:spPr>
          <a:xfrm>
            <a:off x="3903300" y="3433000"/>
            <a:ext cx="1337400" cy="1176900"/>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None/>
              <a:defRPr sz="900"/>
            </a:lvl1pPr>
            <a:lvl2pPr indent="-228600" lvl="1" marL="914400">
              <a:spcBef>
                <a:spcPts val="0"/>
              </a:spcBef>
              <a:spcAft>
                <a:spcPts val="0"/>
              </a:spcAft>
              <a:buNone/>
              <a:defRPr sz="900"/>
            </a:lvl2pPr>
            <a:lvl3pPr indent="-228600" lvl="2" marL="1371600">
              <a:spcBef>
                <a:spcPts val="0"/>
              </a:spcBef>
              <a:spcAft>
                <a:spcPts val="0"/>
              </a:spcAft>
              <a:buNone/>
              <a:defRPr sz="900"/>
            </a:lvl3pPr>
            <a:lvl4pPr indent="-228600" lvl="3" marL="1828800">
              <a:spcBef>
                <a:spcPts val="0"/>
              </a:spcBef>
              <a:spcAft>
                <a:spcPts val="0"/>
              </a:spcAft>
              <a:buNone/>
              <a:defRPr sz="900"/>
            </a:lvl4pPr>
            <a:lvl5pPr indent="-228600" lvl="4" marL="2286000">
              <a:spcBef>
                <a:spcPts val="0"/>
              </a:spcBef>
              <a:spcAft>
                <a:spcPts val="0"/>
              </a:spcAft>
              <a:buNone/>
              <a:defRPr sz="900"/>
            </a:lvl5pPr>
            <a:lvl6pPr indent="-228600" lvl="5" marL="2743200">
              <a:spcBef>
                <a:spcPts val="0"/>
              </a:spcBef>
              <a:spcAft>
                <a:spcPts val="0"/>
              </a:spcAft>
              <a:buNone/>
              <a:defRPr sz="900"/>
            </a:lvl6pPr>
            <a:lvl7pPr indent="-228600" lvl="6" marL="3200400">
              <a:spcBef>
                <a:spcPts val="0"/>
              </a:spcBef>
              <a:spcAft>
                <a:spcPts val="0"/>
              </a:spcAft>
              <a:buNone/>
              <a:defRPr sz="900"/>
            </a:lvl7pPr>
            <a:lvl8pPr indent="-228600" lvl="7" marL="3657600">
              <a:spcBef>
                <a:spcPts val="0"/>
              </a:spcBef>
              <a:spcAft>
                <a:spcPts val="0"/>
              </a:spcAft>
              <a:buNone/>
              <a:defRPr sz="900"/>
            </a:lvl8pPr>
            <a:lvl9pPr indent="-228600" lvl="8" marL="4114800">
              <a:spcBef>
                <a:spcPts val="0"/>
              </a:spcBef>
              <a:spcAft>
                <a:spcPts val="0"/>
              </a:spcAft>
              <a:buNone/>
              <a:defRPr sz="900"/>
            </a:lvl9pPr>
          </a:lstStyle>
          <a:p/>
        </p:txBody>
      </p:sp>
      <p:sp>
        <p:nvSpPr>
          <p:cNvPr id="108" name="Google Shape;108;p18"/>
          <p:cNvSpPr txBox="1"/>
          <p:nvPr>
            <p:ph idx="9" type="body"/>
          </p:nvPr>
        </p:nvSpPr>
        <p:spPr>
          <a:xfrm>
            <a:off x="5648625" y="3433000"/>
            <a:ext cx="1337400" cy="1176900"/>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None/>
              <a:defRPr sz="900"/>
            </a:lvl1pPr>
            <a:lvl2pPr indent="-228600" lvl="1" marL="914400">
              <a:spcBef>
                <a:spcPts val="0"/>
              </a:spcBef>
              <a:spcAft>
                <a:spcPts val="0"/>
              </a:spcAft>
              <a:buNone/>
              <a:defRPr sz="900"/>
            </a:lvl2pPr>
            <a:lvl3pPr indent="-228600" lvl="2" marL="1371600">
              <a:spcBef>
                <a:spcPts val="0"/>
              </a:spcBef>
              <a:spcAft>
                <a:spcPts val="0"/>
              </a:spcAft>
              <a:buNone/>
              <a:defRPr sz="900"/>
            </a:lvl3pPr>
            <a:lvl4pPr indent="-228600" lvl="3" marL="1828800">
              <a:spcBef>
                <a:spcPts val="0"/>
              </a:spcBef>
              <a:spcAft>
                <a:spcPts val="0"/>
              </a:spcAft>
              <a:buNone/>
              <a:defRPr sz="900"/>
            </a:lvl4pPr>
            <a:lvl5pPr indent="-228600" lvl="4" marL="2286000">
              <a:spcBef>
                <a:spcPts val="0"/>
              </a:spcBef>
              <a:spcAft>
                <a:spcPts val="0"/>
              </a:spcAft>
              <a:buNone/>
              <a:defRPr sz="900"/>
            </a:lvl5pPr>
            <a:lvl6pPr indent="-228600" lvl="5" marL="2743200">
              <a:spcBef>
                <a:spcPts val="0"/>
              </a:spcBef>
              <a:spcAft>
                <a:spcPts val="0"/>
              </a:spcAft>
              <a:buNone/>
              <a:defRPr sz="900"/>
            </a:lvl6pPr>
            <a:lvl7pPr indent="-228600" lvl="6" marL="3200400">
              <a:spcBef>
                <a:spcPts val="0"/>
              </a:spcBef>
              <a:spcAft>
                <a:spcPts val="0"/>
              </a:spcAft>
              <a:buNone/>
              <a:defRPr sz="900"/>
            </a:lvl7pPr>
            <a:lvl8pPr indent="-228600" lvl="7" marL="3657600">
              <a:spcBef>
                <a:spcPts val="0"/>
              </a:spcBef>
              <a:spcAft>
                <a:spcPts val="0"/>
              </a:spcAft>
              <a:buNone/>
              <a:defRPr sz="900"/>
            </a:lvl8pPr>
            <a:lvl9pPr indent="-228600" lvl="8" marL="4114800">
              <a:spcBef>
                <a:spcPts val="0"/>
              </a:spcBef>
              <a:spcAft>
                <a:spcPts val="0"/>
              </a:spcAft>
              <a:buNone/>
              <a:defRPr sz="900"/>
            </a:lvl9pPr>
          </a:lstStyle>
          <a:p/>
        </p:txBody>
      </p:sp>
      <p:sp>
        <p:nvSpPr>
          <p:cNvPr id="109" name="Google Shape;109;p18"/>
          <p:cNvSpPr txBox="1"/>
          <p:nvPr>
            <p:ph idx="13" type="body"/>
          </p:nvPr>
        </p:nvSpPr>
        <p:spPr>
          <a:xfrm>
            <a:off x="7385291" y="3433000"/>
            <a:ext cx="1337400" cy="1176900"/>
          </a:xfrm>
          <a:prstGeom prst="rect">
            <a:avLst/>
          </a:prstGeom>
        </p:spPr>
        <p:txBody>
          <a:bodyPr anchorCtr="0" anchor="t" bIns="91425" lIns="91425" spcFirstLastPara="1" rIns="91425" wrap="square" tIns="91425">
            <a:spAutoFit/>
          </a:bodyPr>
          <a:lstStyle>
            <a:lvl1pPr indent="-228600" lvl="0" marL="457200">
              <a:spcBef>
                <a:spcPts val="0"/>
              </a:spcBef>
              <a:spcAft>
                <a:spcPts val="0"/>
              </a:spcAft>
              <a:buNone/>
              <a:defRPr sz="900"/>
            </a:lvl1pPr>
            <a:lvl2pPr indent="-228600" lvl="1" marL="914400">
              <a:spcBef>
                <a:spcPts val="0"/>
              </a:spcBef>
              <a:spcAft>
                <a:spcPts val="0"/>
              </a:spcAft>
              <a:buNone/>
              <a:defRPr sz="900"/>
            </a:lvl2pPr>
            <a:lvl3pPr indent="-228600" lvl="2" marL="1371600">
              <a:spcBef>
                <a:spcPts val="0"/>
              </a:spcBef>
              <a:spcAft>
                <a:spcPts val="0"/>
              </a:spcAft>
              <a:buNone/>
              <a:defRPr sz="900"/>
            </a:lvl3pPr>
            <a:lvl4pPr indent="-228600" lvl="3" marL="1828800">
              <a:spcBef>
                <a:spcPts val="0"/>
              </a:spcBef>
              <a:spcAft>
                <a:spcPts val="0"/>
              </a:spcAft>
              <a:buNone/>
              <a:defRPr sz="900"/>
            </a:lvl4pPr>
            <a:lvl5pPr indent="-228600" lvl="4" marL="2286000">
              <a:spcBef>
                <a:spcPts val="0"/>
              </a:spcBef>
              <a:spcAft>
                <a:spcPts val="0"/>
              </a:spcAft>
              <a:buNone/>
              <a:defRPr sz="900"/>
            </a:lvl5pPr>
            <a:lvl6pPr indent="-228600" lvl="5" marL="2743200">
              <a:spcBef>
                <a:spcPts val="0"/>
              </a:spcBef>
              <a:spcAft>
                <a:spcPts val="0"/>
              </a:spcAft>
              <a:buNone/>
              <a:defRPr sz="900"/>
            </a:lvl6pPr>
            <a:lvl7pPr indent="-228600" lvl="6" marL="3200400">
              <a:spcBef>
                <a:spcPts val="0"/>
              </a:spcBef>
              <a:spcAft>
                <a:spcPts val="0"/>
              </a:spcAft>
              <a:buNone/>
              <a:defRPr sz="900"/>
            </a:lvl7pPr>
            <a:lvl8pPr indent="-228600" lvl="7" marL="3657600">
              <a:spcBef>
                <a:spcPts val="0"/>
              </a:spcBef>
              <a:spcAft>
                <a:spcPts val="0"/>
              </a:spcAft>
              <a:buNone/>
              <a:defRPr sz="900"/>
            </a:lvl8pPr>
            <a:lvl9pPr indent="-228600" lvl="8" marL="4114800">
              <a:spcBef>
                <a:spcPts val="0"/>
              </a:spcBef>
              <a:spcAft>
                <a:spcPts val="0"/>
              </a:spcAft>
              <a:buNone/>
              <a:defRPr sz="900"/>
            </a:lvl9pPr>
          </a:lstStyle>
          <a:p/>
        </p:txBody>
      </p:sp>
      <p:sp>
        <p:nvSpPr>
          <p:cNvPr id="110" name="Google Shape;110;p18"/>
          <p:cNvSpPr txBox="1"/>
          <p:nvPr>
            <p:ph idx="14"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11" name="Google Shape;111;p18"/>
          <p:cNvSpPr txBox="1"/>
          <p:nvPr>
            <p:ph idx="15"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12" name="Google Shape;112;p18"/>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113" name="Google Shape;113;p18"/>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 Alt 1">
  <p:cSld name="CUSTOM_25">
    <p:bg>
      <p:bgPr>
        <a:solidFill>
          <a:schemeClr val="accent5"/>
        </a:solidFill>
      </p:bgPr>
    </p:bg>
    <p:spTree>
      <p:nvGrpSpPr>
        <p:cNvPr id="114" name="Shape 114"/>
        <p:cNvGrpSpPr/>
        <p:nvPr/>
      </p:nvGrpSpPr>
      <p:grpSpPr>
        <a:xfrm>
          <a:off x="0" y="0"/>
          <a:ext cx="0" cy="0"/>
          <a:chOff x="0" y="0"/>
          <a:chExt cx="0" cy="0"/>
        </a:xfrm>
      </p:grpSpPr>
      <p:sp>
        <p:nvSpPr>
          <p:cNvPr id="115" name="Google Shape;115;p19"/>
          <p:cNvSpPr/>
          <p:nvPr>
            <p:ph idx="2" type="pic"/>
          </p:nvPr>
        </p:nvSpPr>
        <p:spPr>
          <a:xfrm>
            <a:off x="0" y="0"/>
            <a:ext cx="9144000" cy="5143500"/>
          </a:xfrm>
          <a:prstGeom prst="rect">
            <a:avLst/>
          </a:prstGeom>
          <a:noFill/>
          <a:ln>
            <a:noFill/>
          </a:ln>
        </p:spPr>
      </p:sp>
      <p:sp>
        <p:nvSpPr>
          <p:cNvPr id="116" name="Google Shape;116;p19"/>
          <p:cNvSpPr txBox="1"/>
          <p:nvPr/>
        </p:nvSpPr>
        <p:spPr>
          <a:xfrm>
            <a:off x="277500" y="277500"/>
            <a:ext cx="8589000" cy="1023600"/>
          </a:xfrm>
          <a:prstGeom prst="rect">
            <a:avLst/>
          </a:prstGeom>
          <a:noFill/>
          <a:ln>
            <a:noFill/>
          </a:ln>
        </p:spPr>
        <p:txBody>
          <a:bodyPr anchorCtr="0" anchor="t" bIns="0" lIns="0" spcFirstLastPara="1" rIns="0" wrap="square" tIns="91425">
            <a:noAutofit/>
          </a:bodyPr>
          <a:lstStyle/>
          <a:p>
            <a:pPr indent="0" lvl="0" marL="0" rtl="0" algn="l">
              <a:spcBef>
                <a:spcPts val="0"/>
              </a:spcBef>
              <a:spcAft>
                <a:spcPts val="0"/>
              </a:spcAft>
              <a:buNone/>
            </a:pPr>
            <a:r>
              <a:t/>
            </a:r>
            <a:endParaRPr sz="3000">
              <a:solidFill>
                <a:schemeClr val="dk1"/>
              </a:solidFill>
              <a:latin typeface="Arimo"/>
              <a:ea typeface="Arimo"/>
              <a:cs typeface="Arimo"/>
              <a:sym typeface="Arimo"/>
            </a:endParaRPr>
          </a:p>
        </p:txBody>
      </p:sp>
      <p:sp>
        <p:nvSpPr>
          <p:cNvPr id="117" name="Google Shape;117;p19"/>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118" name="Google Shape;118;p19"/>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SzPts val="800"/>
              <a:buFont typeface="Arimo"/>
              <a:buNone/>
              <a:defRPr sz="800">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
        <p:nvSpPr>
          <p:cNvPr id="119" name="Google Shape;119;p19"/>
          <p:cNvSpPr txBox="1"/>
          <p:nvPr>
            <p:ph idx="3"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SzPts val="800"/>
              <a:buFont typeface="Arimo"/>
              <a:buNone/>
              <a:defRPr sz="800">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
        <p:nvSpPr>
          <p:cNvPr id="120" name="Google Shape;120;p19"/>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 4 steps - Alt 1">
  <p:cSld name="CUSTOM_25_1_1">
    <p:bg>
      <p:bgPr>
        <a:solidFill>
          <a:schemeClr val="accent5"/>
        </a:solidFill>
      </p:bgPr>
    </p:bg>
    <p:spTree>
      <p:nvGrpSpPr>
        <p:cNvPr id="121" name="Shape 121"/>
        <p:cNvGrpSpPr/>
        <p:nvPr/>
      </p:nvGrpSpPr>
      <p:grpSpPr>
        <a:xfrm>
          <a:off x="0" y="0"/>
          <a:ext cx="0" cy="0"/>
          <a:chOff x="0" y="0"/>
          <a:chExt cx="0" cy="0"/>
        </a:xfrm>
      </p:grpSpPr>
      <p:sp>
        <p:nvSpPr>
          <p:cNvPr id="122" name="Google Shape;122;p20"/>
          <p:cNvSpPr txBox="1"/>
          <p:nvPr>
            <p:ph type="title"/>
          </p:nvPr>
        </p:nvSpPr>
        <p:spPr>
          <a:xfrm>
            <a:off x="1969400" y="138075"/>
            <a:ext cx="5217000" cy="885000"/>
          </a:xfrm>
          <a:prstGeom prst="rect">
            <a:avLst/>
          </a:prstGeom>
        </p:spPr>
        <p:txBody>
          <a:bodyPr anchorCtr="0" anchor="t" bIns="0" lIns="0" spcFirstLastPara="1" rIns="0" wrap="square" tIns="91425">
            <a:noAutofit/>
          </a:bodyPr>
          <a:lstStyle>
            <a:lvl1pPr lvl="0" algn="ctr">
              <a:lnSpc>
                <a:spcPct val="100000"/>
              </a:lnSpc>
              <a:spcBef>
                <a:spcPts val="0"/>
              </a:spcBef>
              <a:spcAft>
                <a:spcPts val="0"/>
              </a:spcAft>
              <a:buNone/>
              <a:defRPr sz="2600"/>
            </a:lvl1pPr>
            <a:lvl2pPr lvl="1" algn="ctr">
              <a:lnSpc>
                <a:spcPct val="115000"/>
              </a:lnSpc>
              <a:spcBef>
                <a:spcPts val="0"/>
              </a:spcBef>
              <a:spcAft>
                <a:spcPts val="0"/>
              </a:spcAft>
              <a:buNone/>
              <a:defRPr sz="2600">
                <a:latin typeface="Arimo SemiBold"/>
                <a:ea typeface="Arimo SemiBold"/>
                <a:cs typeface="Arimo SemiBold"/>
                <a:sym typeface="Arimo SemiBold"/>
              </a:defRPr>
            </a:lvl2pPr>
            <a:lvl3pPr lvl="2" algn="ctr">
              <a:lnSpc>
                <a:spcPct val="115000"/>
              </a:lnSpc>
              <a:spcBef>
                <a:spcPts val="0"/>
              </a:spcBef>
              <a:spcAft>
                <a:spcPts val="0"/>
              </a:spcAft>
              <a:buNone/>
              <a:defRPr sz="2600">
                <a:latin typeface="Arimo SemiBold"/>
                <a:ea typeface="Arimo SemiBold"/>
                <a:cs typeface="Arimo SemiBold"/>
                <a:sym typeface="Arimo SemiBold"/>
              </a:defRPr>
            </a:lvl3pPr>
            <a:lvl4pPr lvl="3" algn="ctr">
              <a:lnSpc>
                <a:spcPct val="115000"/>
              </a:lnSpc>
              <a:spcBef>
                <a:spcPts val="0"/>
              </a:spcBef>
              <a:spcAft>
                <a:spcPts val="0"/>
              </a:spcAft>
              <a:buNone/>
              <a:defRPr sz="2600">
                <a:latin typeface="Arimo SemiBold"/>
                <a:ea typeface="Arimo SemiBold"/>
                <a:cs typeface="Arimo SemiBold"/>
                <a:sym typeface="Arimo SemiBold"/>
              </a:defRPr>
            </a:lvl4pPr>
            <a:lvl5pPr lvl="4" algn="ctr">
              <a:lnSpc>
                <a:spcPct val="115000"/>
              </a:lnSpc>
              <a:spcBef>
                <a:spcPts val="0"/>
              </a:spcBef>
              <a:spcAft>
                <a:spcPts val="0"/>
              </a:spcAft>
              <a:buNone/>
              <a:defRPr sz="2600">
                <a:latin typeface="Arimo SemiBold"/>
                <a:ea typeface="Arimo SemiBold"/>
                <a:cs typeface="Arimo SemiBold"/>
                <a:sym typeface="Arimo SemiBold"/>
              </a:defRPr>
            </a:lvl5pPr>
            <a:lvl6pPr lvl="5" algn="ctr">
              <a:lnSpc>
                <a:spcPct val="115000"/>
              </a:lnSpc>
              <a:spcBef>
                <a:spcPts val="0"/>
              </a:spcBef>
              <a:spcAft>
                <a:spcPts val="0"/>
              </a:spcAft>
              <a:buNone/>
              <a:defRPr sz="2600">
                <a:latin typeface="Arimo SemiBold"/>
                <a:ea typeface="Arimo SemiBold"/>
                <a:cs typeface="Arimo SemiBold"/>
                <a:sym typeface="Arimo SemiBold"/>
              </a:defRPr>
            </a:lvl6pPr>
            <a:lvl7pPr lvl="6" algn="ctr">
              <a:lnSpc>
                <a:spcPct val="115000"/>
              </a:lnSpc>
              <a:spcBef>
                <a:spcPts val="0"/>
              </a:spcBef>
              <a:spcAft>
                <a:spcPts val="0"/>
              </a:spcAft>
              <a:buNone/>
              <a:defRPr sz="2600">
                <a:latin typeface="Arimo SemiBold"/>
                <a:ea typeface="Arimo SemiBold"/>
                <a:cs typeface="Arimo SemiBold"/>
                <a:sym typeface="Arimo SemiBold"/>
              </a:defRPr>
            </a:lvl7pPr>
            <a:lvl8pPr lvl="7" algn="ctr">
              <a:lnSpc>
                <a:spcPct val="115000"/>
              </a:lnSpc>
              <a:spcBef>
                <a:spcPts val="0"/>
              </a:spcBef>
              <a:spcAft>
                <a:spcPts val="0"/>
              </a:spcAft>
              <a:buNone/>
              <a:defRPr sz="2600">
                <a:latin typeface="Arimo SemiBold"/>
                <a:ea typeface="Arimo SemiBold"/>
                <a:cs typeface="Arimo SemiBold"/>
                <a:sym typeface="Arimo SemiBold"/>
              </a:defRPr>
            </a:lvl8pPr>
            <a:lvl9pPr lvl="8" algn="ctr">
              <a:lnSpc>
                <a:spcPct val="115000"/>
              </a:lnSpc>
              <a:spcBef>
                <a:spcPts val="0"/>
              </a:spcBef>
              <a:spcAft>
                <a:spcPts val="0"/>
              </a:spcAft>
              <a:buNone/>
              <a:defRPr sz="2600">
                <a:latin typeface="Arimo SemiBold"/>
                <a:ea typeface="Arimo SemiBold"/>
                <a:cs typeface="Arimo SemiBold"/>
                <a:sym typeface="Arimo SemiBold"/>
              </a:defRPr>
            </a:lvl9pPr>
          </a:lstStyle>
          <a:p/>
        </p:txBody>
      </p:sp>
      <p:sp>
        <p:nvSpPr>
          <p:cNvPr id="123" name="Google Shape;123;p20"/>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24" name="Google Shape;124;p20"/>
          <p:cNvSpPr txBox="1"/>
          <p:nvPr>
            <p:ph idx="2"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25" name="Google Shape;125;p20"/>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126" name="Google Shape;126;p20"/>
          <p:cNvSpPr/>
          <p:nvPr>
            <p:ph idx="3" type="pic"/>
          </p:nvPr>
        </p:nvSpPr>
        <p:spPr>
          <a:xfrm>
            <a:off x="3766700" y="873150"/>
            <a:ext cx="1621800" cy="3549600"/>
          </a:xfrm>
          <a:prstGeom prst="roundRect">
            <a:avLst>
              <a:gd fmla="val 10482" name="adj"/>
            </a:avLst>
          </a:prstGeom>
          <a:noFill/>
          <a:ln>
            <a:noFill/>
          </a:ln>
        </p:spPr>
      </p:sp>
      <p:sp>
        <p:nvSpPr>
          <p:cNvPr id="127" name="Google Shape;127;p20"/>
          <p:cNvSpPr/>
          <p:nvPr>
            <p:ph idx="4" type="pic"/>
          </p:nvPr>
        </p:nvSpPr>
        <p:spPr>
          <a:xfrm>
            <a:off x="289100" y="1324475"/>
            <a:ext cx="1563300" cy="2531100"/>
          </a:xfrm>
          <a:prstGeom prst="roundRect">
            <a:avLst>
              <a:gd fmla="val 11947" name="adj"/>
            </a:avLst>
          </a:prstGeom>
          <a:noFill/>
          <a:ln>
            <a:noFill/>
          </a:ln>
        </p:spPr>
      </p:sp>
      <p:sp>
        <p:nvSpPr>
          <p:cNvPr id="128" name="Google Shape;128;p20"/>
          <p:cNvSpPr/>
          <p:nvPr>
            <p:ph idx="5" type="pic"/>
          </p:nvPr>
        </p:nvSpPr>
        <p:spPr>
          <a:xfrm>
            <a:off x="1969400" y="1142650"/>
            <a:ext cx="1563300" cy="2531100"/>
          </a:xfrm>
          <a:prstGeom prst="roundRect">
            <a:avLst>
              <a:gd fmla="val 11947" name="adj"/>
            </a:avLst>
          </a:prstGeom>
          <a:noFill/>
          <a:ln>
            <a:noFill/>
          </a:ln>
        </p:spPr>
      </p:sp>
      <p:sp>
        <p:nvSpPr>
          <p:cNvPr id="129" name="Google Shape;129;p20"/>
          <p:cNvSpPr/>
          <p:nvPr>
            <p:ph idx="6" type="pic"/>
          </p:nvPr>
        </p:nvSpPr>
        <p:spPr>
          <a:xfrm>
            <a:off x="5623125" y="1142650"/>
            <a:ext cx="1563300" cy="2531100"/>
          </a:xfrm>
          <a:prstGeom prst="roundRect">
            <a:avLst>
              <a:gd fmla="val 11947" name="adj"/>
            </a:avLst>
          </a:prstGeom>
          <a:noFill/>
          <a:ln>
            <a:noFill/>
          </a:ln>
        </p:spPr>
      </p:sp>
      <p:sp>
        <p:nvSpPr>
          <p:cNvPr id="130" name="Google Shape;130;p20"/>
          <p:cNvSpPr/>
          <p:nvPr>
            <p:ph idx="7" type="pic"/>
          </p:nvPr>
        </p:nvSpPr>
        <p:spPr>
          <a:xfrm>
            <a:off x="7304050" y="1324475"/>
            <a:ext cx="1563300" cy="2531100"/>
          </a:xfrm>
          <a:prstGeom prst="roundRect">
            <a:avLst>
              <a:gd fmla="val 11947" name="adj"/>
            </a:avLst>
          </a:prstGeom>
          <a:noFill/>
          <a:ln>
            <a:noFill/>
          </a:ln>
        </p:spPr>
      </p:sp>
      <p:sp>
        <p:nvSpPr>
          <p:cNvPr id="131" name="Google Shape;131;p20"/>
          <p:cNvSpPr txBox="1"/>
          <p:nvPr>
            <p:ph idx="8" type="subTitle"/>
          </p:nvPr>
        </p:nvSpPr>
        <p:spPr>
          <a:xfrm>
            <a:off x="378475" y="4261299"/>
            <a:ext cx="1563300" cy="205500"/>
          </a:xfrm>
          <a:prstGeom prst="rect">
            <a:avLst/>
          </a:prstGeom>
        </p:spPr>
        <p:txBody>
          <a:bodyPr anchorCtr="0" anchor="t" bIns="0" lIns="0" spcFirstLastPara="1" rIns="0" wrap="square" tIns="0">
            <a:noAutofit/>
          </a:bodyPr>
          <a:lstStyle>
            <a:lvl1pPr lvl="0">
              <a:spcBef>
                <a:spcPts val="0"/>
              </a:spcBef>
              <a:spcAft>
                <a:spcPts val="0"/>
              </a:spcAft>
              <a:buNone/>
              <a:defRPr sz="1200">
                <a:latin typeface="Arimo"/>
                <a:ea typeface="Arimo"/>
                <a:cs typeface="Arimo"/>
                <a:sym typeface="Arimo"/>
              </a:defRPr>
            </a:lvl1pPr>
            <a:lvl2pPr lvl="1">
              <a:lnSpc>
                <a:spcPct val="115000"/>
              </a:lnSpc>
              <a:spcBef>
                <a:spcPts val="0"/>
              </a:spcBef>
              <a:spcAft>
                <a:spcPts val="0"/>
              </a:spcAft>
              <a:buNone/>
              <a:defRPr b="1" sz="1200">
                <a:latin typeface="Arimo"/>
                <a:ea typeface="Arimo"/>
                <a:cs typeface="Arimo"/>
                <a:sym typeface="Arimo"/>
              </a:defRPr>
            </a:lvl2pPr>
            <a:lvl3pPr lvl="2">
              <a:lnSpc>
                <a:spcPct val="115000"/>
              </a:lnSpc>
              <a:spcBef>
                <a:spcPts val="0"/>
              </a:spcBef>
              <a:spcAft>
                <a:spcPts val="0"/>
              </a:spcAft>
              <a:buNone/>
              <a:defRPr b="1" sz="1200">
                <a:latin typeface="Arimo"/>
                <a:ea typeface="Arimo"/>
                <a:cs typeface="Arimo"/>
                <a:sym typeface="Arimo"/>
              </a:defRPr>
            </a:lvl3pPr>
            <a:lvl4pPr lvl="3">
              <a:lnSpc>
                <a:spcPct val="115000"/>
              </a:lnSpc>
              <a:spcBef>
                <a:spcPts val="0"/>
              </a:spcBef>
              <a:spcAft>
                <a:spcPts val="0"/>
              </a:spcAft>
              <a:buNone/>
              <a:defRPr b="1" sz="1200">
                <a:latin typeface="Arimo"/>
                <a:ea typeface="Arimo"/>
                <a:cs typeface="Arimo"/>
                <a:sym typeface="Arimo"/>
              </a:defRPr>
            </a:lvl4pPr>
            <a:lvl5pPr lvl="4">
              <a:lnSpc>
                <a:spcPct val="115000"/>
              </a:lnSpc>
              <a:spcBef>
                <a:spcPts val="0"/>
              </a:spcBef>
              <a:spcAft>
                <a:spcPts val="0"/>
              </a:spcAft>
              <a:buNone/>
              <a:defRPr b="1" sz="1200">
                <a:latin typeface="Arimo"/>
                <a:ea typeface="Arimo"/>
                <a:cs typeface="Arimo"/>
                <a:sym typeface="Arimo"/>
              </a:defRPr>
            </a:lvl5pPr>
            <a:lvl6pPr lvl="5">
              <a:lnSpc>
                <a:spcPct val="115000"/>
              </a:lnSpc>
              <a:spcBef>
                <a:spcPts val="0"/>
              </a:spcBef>
              <a:spcAft>
                <a:spcPts val="0"/>
              </a:spcAft>
              <a:buNone/>
              <a:defRPr b="1" sz="1200">
                <a:latin typeface="Arimo"/>
                <a:ea typeface="Arimo"/>
                <a:cs typeface="Arimo"/>
                <a:sym typeface="Arimo"/>
              </a:defRPr>
            </a:lvl6pPr>
            <a:lvl7pPr lvl="6">
              <a:lnSpc>
                <a:spcPct val="115000"/>
              </a:lnSpc>
              <a:spcBef>
                <a:spcPts val="0"/>
              </a:spcBef>
              <a:spcAft>
                <a:spcPts val="0"/>
              </a:spcAft>
              <a:buNone/>
              <a:defRPr b="1" sz="1200">
                <a:latin typeface="Arimo"/>
                <a:ea typeface="Arimo"/>
                <a:cs typeface="Arimo"/>
                <a:sym typeface="Arimo"/>
              </a:defRPr>
            </a:lvl7pPr>
            <a:lvl8pPr lvl="7">
              <a:lnSpc>
                <a:spcPct val="115000"/>
              </a:lnSpc>
              <a:spcBef>
                <a:spcPts val="0"/>
              </a:spcBef>
              <a:spcAft>
                <a:spcPts val="0"/>
              </a:spcAft>
              <a:buNone/>
              <a:defRPr b="1" sz="1200">
                <a:latin typeface="Arimo"/>
                <a:ea typeface="Arimo"/>
                <a:cs typeface="Arimo"/>
                <a:sym typeface="Arimo"/>
              </a:defRPr>
            </a:lvl8pPr>
            <a:lvl9pPr lvl="8">
              <a:lnSpc>
                <a:spcPct val="115000"/>
              </a:lnSpc>
              <a:spcBef>
                <a:spcPts val="0"/>
              </a:spcBef>
              <a:spcAft>
                <a:spcPts val="0"/>
              </a:spcAft>
              <a:buNone/>
              <a:defRPr b="1" sz="1200">
                <a:latin typeface="Arimo"/>
                <a:ea typeface="Arimo"/>
                <a:cs typeface="Arimo"/>
                <a:sym typeface="Arimo"/>
              </a:defRPr>
            </a:lvl9pPr>
          </a:lstStyle>
          <a:p/>
        </p:txBody>
      </p:sp>
      <p:sp>
        <p:nvSpPr>
          <p:cNvPr id="132" name="Google Shape;132;p20"/>
          <p:cNvSpPr txBox="1"/>
          <p:nvPr>
            <p:ph idx="9" type="subTitle"/>
          </p:nvPr>
        </p:nvSpPr>
        <p:spPr>
          <a:xfrm>
            <a:off x="378476" y="4562900"/>
            <a:ext cx="1473900" cy="294300"/>
          </a:xfrm>
          <a:prstGeom prst="rect">
            <a:avLst/>
          </a:prstGeom>
        </p:spPr>
        <p:txBody>
          <a:bodyPr anchorCtr="0" anchor="t" bIns="0" lIns="0" spcFirstLastPara="1" rIns="0" wrap="square" tIns="0">
            <a:noAutofit/>
          </a:bodyPr>
          <a:lstStyle>
            <a:lvl1pPr lvl="0">
              <a:spcBef>
                <a:spcPts val="0"/>
              </a:spcBef>
              <a:spcAft>
                <a:spcPts val="0"/>
              </a:spcAft>
              <a:buNone/>
              <a:defRPr sz="800">
                <a:latin typeface="Arimo"/>
                <a:ea typeface="Arimo"/>
                <a:cs typeface="Arimo"/>
                <a:sym typeface="Arimo"/>
              </a:defRPr>
            </a:lvl1pPr>
            <a:lvl2pPr lvl="1">
              <a:spcBef>
                <a:spcPts val="0"/>
              </a:spcBef>
              <a:spcAft>
                <a:spcPts val="0"/>
              </a:spcAft>
              <a:buNone/>
              <a:defRPr b="1" sz="800">
                <a:latin typeface="Arimo"/>
                <a:ea typeface="Arimo"/>
                <a:cs typeface="Arimo"/>
                <a:sym typeface="Arimo"/>
              </a:defRPr>
            </a:lvl2pPr>
            <a:lvl3pPr lvl="2">
              <a:spcBef>
                <a:spcPts val="0"/>
              </a:spcBef>
              <a:spcAft>
                <a:spcPts val="0"/>
              </a:spcAft>
              <a:buNone/>
              <a:defRPr b="1" sz="800">
                <a:latin typeface="Arimo"/>
                <a:ea typeface="Arimo"/>
                <a:cs typeface="Arimo"/>
                <a:sym typeface="Arimo"/>
              </a:defRPr>
            </a:lvl3pPr>
            <a:lvl4pPr lvl="3">
              <a:spcBef>
                <a:spcPts val="0"/>
              </a:spcBef>
              <a:spcAft>
                <a:spcPts val="0"/>
              </a:spcAft>
              <a:buNone/>
              <a:defRPr b="1" sz="800">
                <a:latin typeface="Arimo"/>
                <a:ea typeface="Arimo"/>
                <a:cs typeface="Arimo"/>
                <a:sym typeface="Arimo"/>
              </a:defRPr>
            </a:lvl4pPr>
            <a:lvl5pPr lvl="4">
              <a:spcBef>
                <a:spcPts val="0"/>
              </a:spcBef>
              <a:spcAft>
                <a:spcPts val="0"/>
              </a:spcAft>
              <a:buNone/>
              <a:defRPr b="1" sz="800">
                <a:latin typeface="Arimo"/>
                <a:ea typeface="Arimo"/>
                <a:cs typeface="Arimo"/>
                <a:sym typeface="Arimo"/>
              </a:defRPr>
            </a:lvl5pPr>
            <a:lvl6pPr lvl="5">
              <a:spcBef>
                <a:spcPts val="0"/>
              </a:spcBef>
              <a:spcAft>
                <a:spcPts val="0"/>
              </a:spcAft>
              <a:buNone/>
              <a:defRPr b="1" sz="800">
                <a:latin typeface="Arimo"/>
                <a:ea typeface="Arimo"/>
                <a:cs typeface="Arimo"/>
                <a:sym typeface="Arimo"/>
              </a:defRPr>
            </a:lvl6pPr>
            <a:lvl7pPr lvl="6">
              <a:spcBef>
                <a:spcPts val="0"/>
              </a:spcBef>
              <a:spcAft>
                <a:spcPts val="0"/>
              </a:spcAft>
              <a:buNone/>
              <a:defRPr b="1" sz="800">
                <a:latin typeface="Arimo"/>
                <a:ea typeface="Arimo"/>
                <a:cs typeface="Arimo"/>
                <a:sym typeface="Arimo"/>
              </a:defRPr>
            </a:lvl7pPr>
            <a:lvl8pPr lvl="7">
              <a:spcBef>
                <a:spcPts val="0"/>
              </a:spcBef>
              <a:spcAft>
                <a:spcPts val="0"/>
              </a:spcAft>
              <a:buNone/>
              <a:defRPr b="1" sz="800">
                <a:latin typeface="Arimo"/>
                <a:ea typeface="Arimo"/>
                <a:cs typeface="Arimo"/>
                <a:sym typeface="Arimo"/>
              </a:defRPr>
            </a:lvl8pPr>
            <a:lvl9pPr lvl="8">
              <a:spcBef>
                <a:spcPts val="0"/>
              </a:spcBef>
              <a:spcAft>
                <a:spcPts val="0"/>
              </a:spcAft>
              <a:buNone/>
              <a:defRPr b="1" sz="800">
                <a:latin typeface="Arimo"/>
                <a:ea typeface="Arimo"/>
                <a:cs typeface="Arimo"/>
                <a:sym typeface="Arimo"/>
              </a:defRPr>
            </a:lvl9pPr>
          </a:lstStyle>
          <a:p/>
        </p:txBody>
      </p:sp>
      <p:sp>
        <p:nvSpPr>
          <p:cNvPr id="133" name="Google Shape;133;p20"/>
          <p:cNvSpPr txBox="1"/>
          <p:nvPr>
            <p:ph idx="13" type="subTitle"/>
          </p:nvPr>
        </p:nvSpPr>
        <p:spPr>
          <a:xfrm>
            <a:off x="2057625" y="4074126"/>
            <a:ext cx="1563300" cy="205500"/>
          </a:xfrm>
          <a:prstGeom prst="rect">
            <a:avLst/>
          </a:prstGeom>
        </p:spPr>
        <p:txBody>
          <a:bodyPr anchorCtr="0" anchor="t" bIns="0" lIns="0" spcFirstLastPara="1" rIns="0" wrap="square" tIns="0">
            <a:noAutofit/>
          </a:bodyPr>
          <a:lstStyle>
            <a:lvl1pPr lvl="0">
              <a:spcBef>
                <a:spcPts val="0"/>
              </a:spcBef>
              <a:spcAft>
                <a:spcPts val="0"/>
              </a:spcAft>
              <a:buNone/>
              <a:defRPr sz="1200">
                <a:latin typeface="Arimo"/>
                <a:ea typeface="Arimo"/>
                <a:cs typeface="Arimo"/>
                <a:sym typeface="Arimo"/>
              </a:defRPr>
            </a:lvl1pPr>
            <a:lvl2pPr lvl="1">
              <a:lnSpc>
                <a:spcPct val="115000"/>
              </a:lnSpc>
              <a:spcBef>
                <a:spcPts val="0"/>
              </a:spcBef>
              <a:spcAft>
                <a:spcPts val="0"/>
              </a:spcAft>
              <a:buNone/>
              <a:defRPr b="1" sz="1200">
                <a:latin typeface="Arimo"/>
                <a:ea typeface="Arimo"/>
                <a:cs typeface="Arimo"/>
                <a:sym typeface="Arimo"/>
              </a:defRPr>
            </a:lvl2pPr>
            <a:lvl3pPr lvl="2">
              <a:lnSpc>
                <a:spcPct val="115000"/>
              </a:lnSpc>
              <a:spcBef>
                <a:spcPts val="0"/>
              </a:spcBef>
              <a:spcAft>
                <a:spcPts val="0"/>
              </a:spcAft>
              <a:buNone/>
              <a:defRPr b="1" sz="1200">
                <a:latin typeface="Arimo"/>
                <a:ea typeface="Arimo"/>
                <a:cs typeface="Arimo"/>
                <a:sym typeface="Arimo"/>
              </a:defRPr>
            </a:lvl3pPr>
            <a:lvl4pPr lvl="3">
              <a:lnSpc>
                <a:spcPct val="115000"/>
              </a:lnSpc>
              <a:spcBef>
                <a:spcPts val="0"/>
              </a:spcBef>
              <a:spcAft>
                <a:spcPts val="0"/>
              </a:spcAft>
              <a:buNone/>
              <a:defRPr b="1" sz="1200">
                <a:latin typeface="Arimo"/>
                <a:ea typeface="Arimo"/>
                <a:cs typeface="Arimo"/>
                <a:sym typeface="Arimo"/>
              </a:defRPr>
            </a:lvl4pPr>
            <a:lvl5pPr lvl="4">
              <a:lnSpc>
                <a:spcPct val="115000"/>
              </a:lnSpc>
              <a:spcBef>
                <a:spcPts val="0"/>
              </a:spcBef>
              <a:spcAft>
                <a:spcPts val="0"/>
              </a:spcAft>
              <a:buNone/>
              <a:defRPr b="1" sz="1200">
                <a:latin typeface="Arimo"/>
                <a:ea typeface="Arimo"/>
                <a:cs typeface="Arimo"/>
                <a:sym typeface="Arimo"/>
              </a:defRPr>
            </a:lvl5pPr>
            <a:lvl6pPr lvl="5">
              <a:lnSpc>
                <a:spcPct val="115000"/>
              </a:lnSpc>
              <a:spcBef>
                <a:spcPts val="0"/>
              </a:spcBef>
              <a:spcAft>
                <a:spcPts val="0"/>
              </a:spcAft>
              <a:buNone/>
              <a:defRPr b="1" sz="1200">
                <a:latin typeface="Arimo"/>
                <a:ea typeface="Arimo"/>
                <a:cs typeface="Arimo"/>
                <a:sym typeface="Arimo"/>
              </a:defRPr>
            </a:lvl6pPr>
            <a:lvl7pPr lvl="6">
              <a:lnSpc>
                <a:spcPct val="115000"/>
              </a:lnSpc>
              <a:spcBef>
                <a:spcPts val="0"/>
              </a:spcBef>
              <a:spcAft>
                <a:spcPts val="0"/>
              </a:spcAft>
              <a:buNone/>
              <a:defRPr b="1" sz="1200">
                <a:latin typeface="Arimo"/>
                <a:ea typeface="Arimo"/>
                <a:cs typeface="Arimo"/>
                <a:sym typeface="Arimo"/>
              </a:defRPr>
            </a:lvl7pPr>
            <a:lvl8pPr lvl="7">
              <a:lnSpc>
                <a:spcPct val="115000"/>
              </a:lnSpc>
              <a:spcBef>
                <a:spcPts val="0"/>
              </a:spcBef>
              <a:spcAft>
                <a:spcPts val="0"/>
              </a:spcAft>
              <a:buNone/>
              <a:defRPr b="1" sz="1200">
                <a:latin typeface="Arimo"/>
                <a:ea typeface="Arimo"/>
                <a:cs typeface="Arimo"/>
                <a:sym typeface="Arimo"/>
              </a:defRPr>
            </a:lvl8pPr>
            <a:lvl9pPr lvl="8">
              <a:lnSpc>
                <a:spcPct val="115000"/>
              </a:lnSpc>
              <a:spcBef>
                <a:spcPts val="0"/>
              </a:spcBef>
              <a:spcAft>
                <a:spcPts val="0"/>
              </a:spcAft>
              <a:buNone/>
              <a:defRPr b="1" sz="1200">
                <a:latin typeface="Arimo"/>
                <a:ea typeface="Arimo"/>
                <a:cs typeface="Arimo"/>
                <a:sym typeface="Arimo"/>
              </a:defRPr>
            </a:lvl9pPr>
          </a:lstStyle>
          <a:p/>
        </p:txBody>
      </p:sp>
      <p:sp>
        <p:nvSpPr>
          <p:cNvPr id="134" name="Google Shape;134;p20"/>
          <p:cNvSpPr txBox="1"/>
          <p:nvPr>
            <p:ph idx="14" type="subTitle"/>
          </p:nvPr>
        </p:nvSpPr>
        <p:spPr>
          <a:xfrm>
            <a:off x="2057625" y="4375725"/>
            <a:ext cx="1473900" cy="294300"/>
          </a:xfrm>
          <a:prstGeom prst="rect">
            <a:avLst/>
          </a:prstGeom>
        </p:spPr>
        <p:txBody>
          <a:bodyPr anchorCtr="0" anchor="t" bIns="0" lIns="0" spcFirstLastPara="1" rIns="0" wrap="square" tIns="0">
            <a:noAutofit/>
          </a:bodyPr>
          <a:lstStyle>
            <a:lvl1pPr lvl="0">
              <a:spcBef>
                <a:spcPts val="0"/>
              </a:spcBef>
              <a:spcAft>
                <a:spcPts val="0"/>
              </a:spcAft>
              <a:buNone/>
              <a:defRPr sz="800">
                <a:latin typeface="Arimo"/>
                <a:ea typeface="Arimo"/>
                <a:cs typeface="Arimo"/>
                <a:sym typeface="Arimo"/>
              </a:defRPr>
            </a:lvl1pPr>
            <a:lvl2pPr lvl="1">
              <a:spcBef>
                <a:spcPts val="0"/>
              </a:spcBef>
              <a:spcAft>
                <a:spcPts val="0"/>
              </a:spcAft>
              <a:buNone/>
              <a:defRPr b="1" sz="800">
                <a:latin typeface="Arimo"/>
                <a:ea typeface="Arimo"/>
                <a:cs typeface="Arimo"/>
                <a:sym typeface="Arimo"/>
              </a:defRPr>
            </a:lvl2pPr>
            <a:lvl3pPr lvl="2">
              <a:spcBef>
                <a:spcPts val="0"/>
              </a:spcBef>
              <a:spcAft>
                <a:spcPts val="0"/>
              </a:spcAft>
              <a:buNone/>
              <a:defRPr b="1" sz="800">
                <a:latin typeface="Arimo"/>
                <a:ea typeface="Arimo"/>
                <a:cs typeface="Arimo"/>
                <a:sym typeface="Arimo"/>
              </a:defRPr>
            </a:lvl3pPr>
            <a:lvl4pPr lvl="3">
              <a:spcBef>
                <a:spcPts val="0"/>
              </a:spcBef>
              <a:spcAft>
                <a:spcPts val="0"/>
              </a:spcAft>
              <a:buNone/>
              <a:defRPr b="1" sz="800">
                <a:latin typeface="Arimo"/>
                <a:ea typeface="Arimo"/>
                <a:cs typeface="Arimo"/>
                <a:sym typeface="Arimo"/>
              </a:defRPr>
            </a:lvl4pPr>
            <a:lvl5pPr lvl="4">
              <a:spcBef>
                <a:spcPts val="0"/>
              </a:spcBef>
              <a:spcAft>
                <a:spcPts val="0"/>
              </a:spcAft>
              <a:buNone/>
              <a:defRPr b="1" sz="800">
                <a:latin typeface="Arimo"/>
                <a:ea typeface="Arimo"/>
                <a:cs typeface="Arimo"/>
                <a:sym typeface="Arimo"/>
              </a:defRPr>
            </a:lvl5pPr>
            <a:lvl6pPr lvl="5">
              <a:spcBef>
                <a:spcPts val="0"/>
              </a:spcBef>
              <a:spcAft>
                <a:spcPts val="0"/>
              </a:spcAft>
              <a:buNone/>
              <a:defRPr b="1" sz="800">
                <a:latin typeface="Arimo"/>
                <a:ea typeface="Arimo"/>
                <a:cs typeface="Arimo"/>
                <a:sym typeface="Arimo"/>
              </a:defRPr>
            </a:lvl6pPr>
            <a:lvl7pPr lvl="6">
              <a:spcBef>
                <a:spcPts val="0"/>
              </a:spcBef>
              <a:spcAft>
                <a:spcPts val="0"/>
              </a:spcAft>
              <a:buNone/>
              <a:defRPr b="1" sz="800">
                <a:latin typeface="Arimo"/>
                <a:ea typeface="Arimo"/>
                <a:cs typeface="Arimo"/>
                <a:sym typeface="Arimo"/>
              </a:defRPr>
            </a:lvl7pPr>
            <a:lvl8pPr lvl="7">
              <a:spcBef>
                <a:spcPts val="0"/>
              </a:spcBef>
              <a:spcAft>
                <a:spcPts val="0"/>
              </a:spcAft>
              <a:buNone/>
              <a:defRPr b="1" sz="800">
                <a:latin typeface="Arimo"/>
                <a:ea typeface="Arimo"/>
                <a:cs typeface="Arimo"/>
                <a:sym typeface="Arimo"/>
              </a:defRPr>
            </a:lvl8pPr>
            <a:lvl9pPr lvl="8">
              <a:spcBef>
                <a:spcPts val="0"/>
              </a:spcBef>
              <a:spcAft>
                <a:spcPts val="0"/>
              </a:spcAft>
              <a:buNone/>
              <a:defRPr b="1" sz="800">
                <a:latin typeface="Arimo"/>
                <a:ea typeface="Arimo"/>
                <a:cs typeface="Arimo"/>
                <a:sym typeface="Arimo"/>
              </a:defRPr>
            </a:lvl9pPr>
          </a:lstStyle>
          <a:p/>
        </p:txBody>
      </p:sp>
      <p:sp>
        <p:nvSpPr>
          <p:cNvPr id="135" name="Google Shape;135;p20"/>
          <p:cNvSpPr txBox="1"/>
          <p:nvPr>
            <p:ph idx="15" type="subTitle"/>
          </p:nvPr>
        </p:nvSpPr>
        <p:spPr>
          <a:xfrm>
            <a:off x="5712200" y="4074126"/>
            <a:ext cx="1563300" cy="192000"/>
          </a:xfrm>
          <a:prstGeom prst="rect">
            <a:avLst/>
          </a:prstGeom>
        </p:spPr>
        <p:txBody>
          <a:bodyPr anchorCtr="0" anchor="t" bIns="0" lIns="0" spcFirstLastPara="1" rIns="0" wrap="square" tIns="0">
            <a:noAutofit/>
          </a:bodyPr>
          <a:lstStyle>
            <a:lvl1pPr lvl="0">
              <a:spcBef>
                <a:spcPts val="0"/>
              </a:spcBef>
              <a:spcAft>
                <a:spcPts val="0"/>
              </a:spcAft>
              <a:buNone/>
              <a:defRPr sz="1200">
                <a:latin typeface="Arimo"/>
                <a:ea typeface="Arimo"/>
                <a:cs typeface="Arimo"/>
                <a:sym typeface="Arimo"/>
              </a:defRPr>
            </a:lvl1pPr>
            <a:lvl2pPr lvl="1">
              <a:lnSpc>
                <a:spcPct val="115000"/>
              </a:lnSpc>
              <a:spcBef>
                <a:spcPts val="0"/>
              </a:spcBef>
              <a:spcAft>
                <a:spcPts val="0"/>
              </a:spcAft>
              <a:buNone/>
              <a:defRPr b="1" sz="1200">
                <a:latin typeface="Arimo"/>
                <a:ea typeface="Arimo"/>
                <a:cs typeface="Arimo"/>
                <a:sym typeface="Arimo"/>
              </a:defRPr>
            </a:lvl2pPr>
            <a:lvl3pPr lvl="2">
              <a:lnSpc>
                <a:spcPct val="115000"/>
              </a:lnSpc>
              <a:spcBef>
                <a:spcPts val="0"/>
              </a:spcBef>
              <a:spcAft>
                <a:spcPts val="0"/>
              </a:spcAft>
              <a:buNone/>
              <a:defRPr b="1" sz="1200">
                <a:latin typeface="Arimo"/>
                <a:ea typeface="Arimo"/>
                <a:cs typeface="Arimo"/>
                <a:sym typeface="Arimo"/>
              </a:defRPr>
            </a:lvl3pPr>
            <a:lvl4pPr lvl="3">
              <a:lnSpc>
                <a:spcPct val="115000"/>
              </a:lnSpc>
              <a:spcBef>
                <a:spcPts val="0"/>
              </a:spcBef>
              <a:spcAft>
                <a:spcPts val="0"/>
              </a:spcAft>
              <a:buNone/>
              <a:defRPr b="1" sz="1200">
                <a:latin typeface="Arimo"/>
                <a:ea typeface="Arimo"/>
                <a:cs typeface="Arimo"/>
                <a:sym typeface="Arimo"/>
              </a:defRPr>
            </a:lvl4pPr>
            <a:lvl5pPr lvl="4">
              <a:lnSpc>
                <a:spcPct val="115000"/>
              </a:lnSpc>
              <a:spcBef>
                <a:spcPts val="0"/>
              </a:spcBef>
              <a:spcAft>
                <a:spcPts val="0"/>
              </a:spcAft>
              <a:buNone/>
              <a:defRPr b="1" sz="1200">
                <a:latin typeface="Arimo"/>
                <a:ea typeface="Arimo"/>
                <a:cs typeface="Arimo"/>
                <a:sym typeface="Arimo"/>
              </a:defRPr>
            </a:lvl5pPr>
            <a:lvl6pPr lvl="5">
              <a:lnSpc>
                <a:spcPct val="115000"/>
              </a:lnSpc>
              <a:spcBef>
                <a:spcPts val="0"/>
              </a:spcBef>
              <a:spcAft>
                <a:spcPts val="0"/>
              </a:spcAft>
              <a:buNone/>
              <a:defRPr b="1" sz="1200">
                <a:latin typeface="Arimo"/>
                <a:ea typeface="Arimo"/>
                <a:cs typeface="Arimo"/>
                <a:sym typeface="Arimo"/>
              </a:defRPr>
            </a:lvl6pPr>
            <a:lvl7pPr lvl="6">
              <a:lnSpc>
                <a:spcPct val="115000"/>
              </a:lnSpc>
              <a:spcBef>
                <a:spcPts val="0"/>
              </a:spcBef>
              <a:spcAft>
                <a:spcPts val="0"/>
              </a:spcAft>
              <a:buNone/>
              <a:defRPr b="1" sz="1200">
                <a:latin typeface="Arimo"/>
                <a:ea typeface="Arimo"/>
                <a:cs typeface="Arimo"/>
                <a:sym typeface="Arimo"/>
              </a:defRPr>
            </a:lvl7pPr>
            <a:lvl8pPr lvl="7">
              <a:lnSpc>
                <a:spcPct val="115000"/>
              </a:lnSpc>
              <a:spcBef>
                <a:spcPts val="0"/>
              </a:spcBef>
              <a:spcAft>
                <a:spcPts val="0"/>
              </a:spcAft>
              <a:buNone/>
              <a:defRPr b="1" sz="1200">
                <a:latin typeface="Arimo"/>
                <a:ea typeface="Arimo"/>
                <a:cs typeface="Arimo"/>
                <a:sym typeface="Arimo"/>
              </a:defRPr>
            </a:lvl8pPr>
            <a:lvl9pPr lvl="8">
              <a:lnSpc>
                <a:spcPct val="115000"/>
              </a:lnSpc>
              <a:spcBef>
                <a:spcPts val="0"/>
              </a:spcBef>
              <a:spcAft>
                <a:spcPts val="0"/>
              </a:spcAft>
              <a:buNone/>
              <a:defRPr b="1" sz="1200">
                <a:latin typeface="Arimo"/>
                <a:ea typeface="Arimo"/>
                <a:cs typeface="Arimo"/>
                <a:sym typeface="Arimo"/>
              </a:defRPr>
            </a:lvl9pPr>
          </a:lstStyle>
          <a:p/>
        </p:txBody>
      </p:sp>
      <p:sp>
        <p:nvSpPr>
          <p:cNvPr id="136" name="Google Shape;136;p20"/>
          <p:cNvSpPr txBox="1"/>
          <p:nvPr>
            <p:ph idx="16" type="subTitle"/>
          </p:nvPr>
        </p:nvSpPr>
        <p:spPr>
          <a:xfrm>
            <a:off x="5712200" y="4375725"/>
            <a:ext cx="1473900" cy="294300"/>
          </a:xfrm>
          <a:prstGeom prst="rect">
            <a:avLst/>
          </a:prstGeom>
        </p:spPr>
        <p:txBody>
          <a:bodyPr anchorCtr="0" anchor="t" bIns="0" lIns="0" spcFirstLastPara="1" rIns="0" wrap="square" tIns="0">
            <a:noAutofit/>
          </a:bodyPr>
          <a:lstStyle>
            <a:lvl1pPr lvl="0">
              <a:spcBef>
                <a:spcPts val="0"/>
              </a:spcBef>
              <a:spcAft>
                <a:spcPts val="0"/>
              </a:spcAft>
              <a:buNone/>
              <a:defRPr sz="800">
                <a:latin typeface="Arimo"/>
                <a:ea typeface="Arimo"/>
                <a:cs typeface="Arimo"/>
                <a:sym typeface="Arimo"/>
              </a:defRPr>
            </a:lvl1pPr>
            <a:lvl2pPr lvl="1">
              <a:spcBef>
                <a:spcPts val="0"/>
              </a:spcBef>
              <a:spcAft>
                <a:spcPts val="0"/>
              </a:spcAft>
              <a:buNone/>
              <a:defRPr b="1" sz="800">
                <a:latin typeface="Arimo"/>
                <a:ea typeface="Arimo"/>
                <a:cs typeface="Arimo"/>
                <a:sym typeface="Arimo"/>
              </a:defRPr>
            </a:lvl2pPr>
            <a:lvl3pPr lvl="2">
              <a:spcBef>
                <a:spcPts val="0"/>
              </a:spcBef>
              <a:spcAft>
                <a:spcPts val="0"/>
              </a:spcAft>
              <a:buNone/>
              <a:defRPr b="1" sz="800">
                <a:latin typeface="Arimo"/>
                <a:ea typeface="Arimo"/>
                <a:cs typeface="Arimo"/>
                <a:sym typeface="Arimo"/>
              </a:defRPr>
            </a:lvl3pPr>
            <a:lvl4pPr lvl="3">
              <a:spcBef>
                <a:spcPts val="0"/>
              </a:spcBef>
              <a:spcAft>
                <a:spcPts val="0"/>
              </a:spcAft>
              <a:buNone/>
              <a:defRPr b="1" sz="800">
                <a:latin typeface="Arimo"/>
                <a:ea typeface="Arimo"/>
                <a:cs typeface="Arimo"/>
                <a:sym typeface="Arimo"/>
              </a:defRPr>
            </a:lvl4pPr>
            <a:lvl5pPr lvl="4">
              <a:spcBef>
                <a:spcPts val="0"/>
              </a:spcBef>
              <a:spcAft>
                <a:spcPts val="0"/>
              </a:spcAft>
              <a:buNone/>
              <a:defRPr b="1" sz="800">
                <a:latin typeface="Arimo"/>
                <a:ea typeface="Arimo"/>
                <a:cs typeface="Arimo"/>
                <a:sym typeface="Arimo"/>
              </a:defRPr>
            </a:lvl5pPr>
            <a:lvl6pPr lvl="5">
              <a:spcBef>
                <a:spcPts val="0"/>
              </a:spcBef>
              <a:spcAft>
                <a:spcPts val="0"/>
              </a:spcAft>
              <a:buNone/>
              <a:defRPr b="1" sz="800">
                <a:latin typeface="Arimo"/>
                <a:ea typeface="Arimo"/>
                <a:cs typeface="Arimo"/>
                <a:sym typeface="Arimo"/>
              </a:defRPr>
            </a:lvl6pPr>
            <a:lvl7pPr lvl="6">
              <a:spcBef>
                <a:spcPts val="0"/>
              </a:spcBef>
              <a:spcAft>
                <a:spcPts val="0"/>
              </a:spcAft>
              <a:buNone/>
              <a:defRPr b="1" sz="800">
                <a:latin typeface="Arimo"/>
                <a:ea typeface="Arimo"/>
                <a:cs typeface="Arimo"/>
                <a:sym typeface="Arimo"/>
              </a:defRPr>
            </a:lvl7pPr>
            <a:lvl8pPr lvl="7">
              <a:spcBef>
                <a:spcPts val="0"/>
              </a:spcBef>
              <a:spcAft>
                <a:spcPts val="0"/>
              </a:spcAft>
              <a:buNone/>
              <a:defRPr b="1" sz="800">
                <a:latin typeface="Arimo"/>
                <a:ea typeface="Arimo"/>
                <a:cs typeface="Arimo"/>
                <a:sym typeface="Arimo"/>
              </a:defRPr>
            </a:lvl8pPr>
            <a:lvl9pPr lvl="8">
              <a:spcBef>
                <a:spcPts val="0"/>
              </a:spcBef>
              <a:spcAft>
                <a:spcPts val="0"/>
              </a:spcAft>
              <a:buNone/>
              <a:defRPr b="1" sz="800">
                <a:latin typeface="Arimo"/>
                <a:ea typeface="Arimo"/>
                <a:cs typeface="Arimo"/>
                <a:sym typeface="Arimo"/>
              </a:defRPr>
            </a:lvl9pPr>
          </a:lstStyle>
          <a:p/>
        </p:txBody>
      </p:sp>
      <p:sp>
        <p:nvSpPr>
          <p:cNvPr id="137" name="Google Shape;137;p20"/>
          <p:cNvSpPr txBox="1"/>
          <p:nvPr>
            <p:ph idx="17" type="subTitle"/>
          </p:nvPr>
        </p:nvSpPr>
        <p:spPr>
          <a:xfrm>
            <a:off x="7395575" y="4261301"/>
            <a:ext cx="1563300" cy="192000"/>
          </a:xfrm>
          <a:prstGeom prst="rect">
            <a:avLst/>
          </a:prstGeom>
        </p:spPr>
        <p:txBody>
          <a:bodyPr anchorCtr="0" anchor="t" bIns="0" lIns="0" spcFirstLastPara="1" rIns="0" wrap="square" tIns="0">
            <a:noAutofit/>
          </a:bodyPr>
          <a:lstStyle>
            <a:lvl1pPr lvl="0">
              <a:spcBef>
                <a:spcPts val="0"/>
              </a:spcBef>
              <a:spcAft>
                <a:spcPts val="0"/>
              </a:spcAft>
              <a:buNone/>
              <a:defRPr sz="1200">
                <a:latin typeface="Arimo"/>
                <a:ea typeface="Arimo"/>
                <a:cs typeface="Arimo"/>
                <a:sym typeface="Arimo"/>
              </a:defRPr>
            </a:lvl1pPr>
            <a:lvl2pPr lvl="1">
              <a:lnSpc>
                <a:spcPct val="115000"/>
              </a:lnSpc>
              <a:spcBef>
                <a:spcPts val="0"/>
              </a:spcBef>
              <a:spcAft>
                <a:spcPts val="0"/>
              </a:spcAft>
              <a:buNone/>
              <a:defRPr b="1" sz="1200">
                <a:latin typeface="Arimo"/>
                <a:ea typeface="Arimo"/>
                <a:cs typeface="Arimo"/>
                <a:sym typeface="Arimo"/>
              </a:defRPr>
            </a:lvl2pPr>
            <a:lvl3pPr lvl="2">
              <a:lnSpc>
                <a:spcPct val="115000"/>
              </a:lnSpc>
              <a:spcBef>
                <a:spcPts val="0"/>
              </a:spcBef>
              <a:spcAft>
                <a:spcPts val="0"/>
              </a:spcAft>
              <a:buNone/>
              <a:defRPr b="1" sz="1200">
                <a:latin typeface="Arimo"/>
                <a:ea typeface="Arimo"/>
                <a:cs typeface="Arimo"/>
                <a:sym typeface="Arimo"/>
              </a:defRPr>
            </a:lvl3pPr>
            <a:lvl4pPr lvl="3">
              <a:lnSpc>
                <a:spcPct val="115000"/>
              </a:lnSpc>
              <a:spcBef>
                <a:spcPts val="0"/>
              </a:spcBef>
              <a:spcAft>
                <a:spcPts val="0"/>
              </a:spcAft>
              <a:buNone/>
              <a:defRPr b="1" sz="1200">
                <a:latin typeface="Arimo"/>
                <a:ea typeface="Arimo"/>
                <a:cs typeface="Arimo"/>
                <a:sym typeface="Arimo"/>
              </a:defRPr>
            </a:lvl4pPr>
            <a:lvl5pPr lvl="4">
              <a:lnSpc>
                <a:spcPct val="115000"/>
              </a:lnSpc>
              <a:spcBef>
                <a:spcPts val="0"/>
              </a:spcBef>
              <a:spcAft>
                <a:spcPts val="0"/>
              </a:spcAft>
              <a:buNone/>
              <a:defRPr b="1" sz="1200">
                <a:latin typeface="Arimo"/>
                <a:ea typeface="Arimo"/>
                <a:cs typeface="Arimo"/>
                <a:sym typeface="Arimo"/>
              </a:defRPr>
            </a:lvl5pPr>
            <a:lvl6pPr lvl="5">
              <a:lnSpc>
                <a:spcPct val="115000"/>
              </a:lnSpc>
              <a:spcBef>
                <a:spcPts val="0"/>
              </a:spcBef>
              <a:spcAft>
                <a:spcPts val="0"/>
              </a:spcAft>
              <a:buNone/>
              <a:defRPr b="1" sz="1200">
                <a:latin typeface="Arimo"/>
                <a:ea typeface="Arimo"/>
                <a:cs typeface="Arimo"/>
                <a:sym typeface="Arimo"/>
              </a:defRPr>
            </a:lvl6pPr>
            <a:lvl7pPr lvl="6">
              <a:lnSpc>
                <a:spcPct val="115000"/>
              </a:lnSpc>
              <a:spcBef>
                <a:spcPts val="0"/>
              </a:spcBef>
              <a:spcAft>
                <a:spcPts val="0"/>
              </a:spcAft>
              <a:buNone/>
              <a:defRPr b="1" sz="1200">
                <a:latin typeface="Arimo"/>
                <a:ea typeface="Arimo"/>
                <a:cs typeface="Arimo"/>
                <a:sym typeface="Arimo"/>
              </a:defRPr>
            </a:lvl7pPr>
            <a:lvl8pPr lvl="7">
              <a:lnSpc>
                <a:spcPct val="115000"/>
              </a:lnSpc>
              <a:spcBef>
                <a:spcPts val="0"/>
              </a:spcBef>
              <a:spcAft>
                <a:spcPts val="0"/>
              </a:spcAft>
              <a:buNone/>
              <a:defRPr b="1" sz="1200">
                <a:latin typeface="Arimo"/>
                <a:ea typeface="Arimo"/>
                <a:cs typeface="Arimo"/>
                <a:sym typeface="Arimo"/>
              </a:defRPr>
            </a:lvl8pPr>
            <a:lvl9pPr lvl="8">
              <a:lnSpc>
                <a:spcPct val="115000"/>
              </a:lnSpc>
              <a:spcBef>
                <a:spcPts val="0"/>
              </a:spcBef>
              <a:spcAft>
                <a:spcPts val="0"/>
              </a:spcAft>
              <a:buNone/>
              <a:defRPr b="1" sz="1200">
                <a:latin typeface="Arimo"/>
                <a:ea typeface="Arimo"/>
                <a:cs typeface="Arimo"/>
                <a:sym typeface="Arimo"/>
              </a:defRPr>
            </a:lvl9pPr>
          </a:lstStyle>
          <a:p/>
        </p:txBody>
      </p:sp>
      <p:sp>
        <p:nvSpPr>
          <p:cNvPr id="138" name="Google Shape;138;p20"/>
          <p:cNvSpPr txBox="1"/>
          <p:nvPr>
            <p:ph idx="18" type="subTitle"/>
          </p:nvPr>
        </p:nvSpPr>
        <p:spPr>
          <a:xfrm>
            <a:off x="7395575" y="4562900"/>
            <a:ext cx="1504200" cy="294300"/>
          </a:xfrm>
          <a:prstGeom prst="rect">
            <a:avLst/>
          </a:prstGeom>
        </p:spPr>
        <p:txBody>
          <a:bodyPr anchorCtr="0" anchor="t" bIns="0" lIns="0" spcFirstLastPara="1" rIns="0" wrap="square" tIns="0">
            <a:noAutofit/>
          </a:bodyPr>
          <a:lstStyle>
            <a:lvl1pPr lvl="0">
              <a:spcBef>
                <a:spcPts val="0"/>
              </a:spcBef>
              <a:spcAft>
                <a:spcPts val="0"/>
              </a:spcAft>
              <a:buNone/>
              <a:defRPr sz="800">
                <a:latin typeface="Arimo"/>
                <a:ea typeface="Arimo"/>
                <a:cs typeface="Arimo"/>
                <a:sym typeface="Arimo"/>
              </a:defRPr>
            </a:lvl1pPr>
            <a:lvl2pPr lvl="1">
              <a:spcBef>
                <a:spcPts val="0"/>
              </a:spcBef>
              <a:spcAft>
                <a:spcPts val="0"/>
              </a:spcAft>
              <a:buNone/>
              <a:defRPr b="1" sz="800">
                <a:latin typeface="Arimo"/>
                <a:ea typeface="Arimo"/>
                <a:cs typeface="Arimo"/>
                <a:sym typeface="Arimo"/>
              </a:defRPr>
            </a:lvl2pPr>
            <a:lvl3pPr lvl="2">
              <a:spcBef>
                <a:spcPts val="0"/>
              </a:spcBef>
              <a:spcAft>
                <a:spcPts val="0"/>
              </a:spcAft>
              <a:buNone/>
              <a:defRPr b="1" sz="800">
                <a:latin typeface="Arimo"/>
                <a:ea typeface="Arimo"/>
                <a:cs typeface="Arimo"/>
                <a:sym typeface="Arimo"/>
              </a:defRPr>
            </a:lvl3pPr>
            <a:lvl4pPr lvl="3">
              <a:spcBef>
                <a:spcPts val="0"/>
              </a:spcBef>
              <a:spcAft>
                <a:spcPts val="0"/>
              </a:spcAft>
              <a:buNone/>
              <a:defRPr b="1" sz="800">
                <a:latin typeface="Arimo"/>
                <a:ea typeface="Arimo"/>
                <a:cs typeface="Arimo"/>
                <a:sym typeface="Arimo"/>
              </a:defRPr>
            </a:lvl4pPr>
            <a:lvl5pPr lvl="4">
              <a:spcBef>
                <a:spcPts val="0"/>
              </a:spcBef>
              <a:spcAft>
                <a:spcPts val="0"/>
              </a:spcAft>
              <a:buNone/>
              <a:defRPr b="1" sz="800">
                <a:latin typeface="Arimo"/>
                <a:ea typeface="Arimo"/>
                <a:cs typeface="Arimo"/>
                <a:sym typeface="Arimo"/>
              </a:defRPr>
            </a:lvl5pPr>
            <a:lvl6pPr lvl="5">
              <a:spcBef>
                <a:spcPts val="0"/>
              </a:spcBef>
              <a:spcAft>
                <a:spcPts val="0"/>
              </a:spcAft>
              <a:buNone/>
              <a:defRPr b="1" sz="800">
                <a:latin typeface="Arimo"/>
                <a:ea typeface="Arimo"/>
                <a:cs typeface="Arimo"/>
                <a:sym typeface="Arimo"/>
              </a:defRPr>
            </a:lvl6pPr>
            <a:lvl7pPr lvl="6">
              <a:spcBef>
                <a:spcPts val="0"/>
              </a:spcBef>
              <a:spcAft>
                <a:spcPts val="0"/>
              </a:spcAft>
              <a:buNone/>
              <a:defRPr b="1" sz="800">
                <a:latin typeface="Arimo"/>
                <a:ea typeface="Arimo"/>
                <a:cs typeface="Arimo"/>
                <a:sym typeface="Arimo"/>
              </a:defRPr>
            </a:lvl7pPr>
            <a:lvl8pPr lvl="7">
              <a:spcBef>
                <a:spcPts val="0"/>
              </a:spcBef>
              <a:spcAft>
                <a:spcPts val="0"/>
              </a:spcAft>
              <a:buNone/>
              <a:defRPr b="1" sz="800">
                <a:latin typeface="Arimo"/>
                <a:ea typeface="Arimo"/>
                <a:cs typeface="Arimo"/>
                <a:sym typeface="Arimo"/>
              </a:defRPr>
            </a:lvl8pPr>
            <a:lvl9pPr lvl="8">
              <a:spcBef>
                <a:spcPts val="0"/>
              </a:spcBef>
              <a:spcAft>
                <a:spcPts val="0"/>
              </a:spcAft>
              <a:buNone/>
              <a:defRPr b="1" sz="800">
                <a:latin typeface="Arimo"/>
                <a:ea typeface="Arimo"/>
                <a:cs typeface="Arimo"/>
                <a:sym typeface="Arimo"/>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 Alt 1">
  <p:cSld name="CUSTOM_21_1_1">
    <p:bg>
      <p:bgPr>
        <a:solidFill>
          <a:schemeClr val="accent5"/>
        </a:solidFill>
      </p:bgPr>
    </p:bg>
    <p:spTree>
      <p:nvGrpSpPr>
        <p:cNvPr id="139" name="Shape 139"/>
        <p:cNvGrpSpPr/>
        <p:nvPr/>
      </p:nvGrpSpPr>
      <p:grpSpPr>
        <a:xfrm>
          <a:off x="0" y="0"/>
          <a:ext cx="0" cy="0"/>
          <a:chOff x="0" y="0"/>
          <a:chExt cx="0" cy="0"/>
        </a:xfrm>
      </p:grpSpPr>
      <p:sp>
        <p:nvSpPr>
          <p:cNvPr id="140" name="Google Shape;140;p21"/>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141" name="Google Shape;141;p21"/>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42" name="Google Shape;142;p21"/>
          <p:cNvSpPr txBox="1"/>
          <p:nvPr>
            <p:ph idx="2"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43" name="Google Shape;143;p21"/>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point">
  <p:cSld name="BLANK_1_1_1_1_1_1">
    <p:bg>
      <p:bgPr>
        <a:solidFill>
          <a:schemeClr val="accent5"/>
        </a:solidFill>
      </p:bgPr>
    </p:bg>
    <p:spTree>
      <p:nvGrpSpPr>
        <p:cNvPr id="144" name="Shape 144"/>
        <p:cNvGrpSpPr/>
        <p:nvPr/>
      </p:nvGrpSpPr>
      <p:grpSpPr>
        <a:xfrm>
          <a:off x="0" y="0"/>
          <a:ext cx="0" cy="0"/>
          <a:chOff x="0" y="0"/>
          <a:chExt cx="0" cy="0"/>
        </a:xfrm>
      </p:grpSpPr>
      <p:pic>
        <p:nvPicPr>
          <p:cNvPr id="145" name="Google Shape;145;p22"/>
          <p:cNvPicPr preferRelativeResize="0"/>
          <p:nvPr/>
        </p:nvPicPr>
        <p:blipFill rotWithShape="1">
          <a:blip r:embed="rId2">
            <a:alphaModFix amt="10000"/>
          </a:blip>
          <a:srcRect b="720" l="1068" r="20" t="592"/>
          <a:stretch/>
        </p:blipFill>
        <p:spPr>
          <a:xfrm>
            <a:off x="277425" y="277650"/>
            <a:ext cx="8588100" cy="4582500"/>
          </a:xfrm>
          <a:prstGeom prst="roundRect">
            <a:avLst>
              <a:gd fmla="val 13460" name="adj"/>
            </a:avLst>
          </a:prstGeom>
          <a:noFill/>
          <a:ln>
            <a:noFill/>
          </a:ln>
        </p:spPr>
      </p:pic>
      <p:sp>
        <p:nvSpPr>
          <p:cNvPr id="146" name="Google Shape;146;p22"/>
          <p:cNvSpPr txBox="1"/>
          <p:nvPr>
            <p:ph type="title"/>
          </p:nvPr>
        </p:nvSpPr>
        <p:spPr>
          <a:xfrm>
            <a:off x="625375" y="2731850"/>
            <a:ext cx="4034400" cy="1746900"/>
          </a:xfrm>
          <a:prstGeom prst="rect">
            <a:avLst/>
          </a:prstGeom>
        </p:spPr>
        <p:txBody>
          <a:bodyPr anchorCtr="0" anchor="b" bIns="0" lIns="0" spcFirstLastPara="1" rIns="0" wrap="square" tIns="0">
            <a:noAutofit/>
          </a:bodyPr>
          <a:lstStyle>
            <a:lvl1pPr lvl="0">
              <a:spcBef>
                <a:spcPts val="0"/>
              </a:spcBef>
              <a:spcAft>
                <a:spcPts val="0"/>
              </a:spcAft>
              <a:buNone/>
              <a:defRPr sz="4000"/>
            </a:lvl1pPr>
            <a:lvl2pPr lvl="1" algn="ctr">
              <a:lnSpc>
                <a:spcPct val="115000"/>
              </a:lnSpc>
              <a:spcBef>
                <a:spcPts val="0"/>
              </a:spcBef>
              <a:spcAft>
                <a:spcPts val="0"/>
              </a:spcAft>
              <a:buNone/>
              <a:defRPr>
                <a:latin typeface="Arimo Medium"/>
                <a:ea typeface="Arimo Medium"/>
                <a:cs typeface="Arimo Medium"/>
                <a:sym typeface="Arimo Medium"/>
              </a:defRPr>
            </a:lvl2pPr>
            <a:lvl3pPr lvl="2" algn="ctr">
              <a:lnSpc>
                <a:spcPct val="115000"/>
              </a:lnSpc>
              <a:spcBef>
                <a:spcPts val="0"/>
              </a:spcBef>
              <a:spcAft>
                <a:spcPts val="0"/>
              </a:spcAft>
              <a:buNone/>
              <a:defRPr>
                <a:latin typeface="Arimo Medium"/>
                <a:ea typeface="Arimo Medium"/>
                <a:cs typeface="Arimo Medium"/>
                <a:sym typeface="Arimo Medium"/>
              </a:defRPr>
            </a:lvl3pPr>
            <a:lvl4pPr lvl="3" algn="ctr">
              <a:lnSpc>
                <a:spcPct val="115000"/>
              </a:lnSpc>
              <a:spcBef>
                <a:spcPts val="0"/>
              </a:spcBef>
              <a:spcAft>
                <a:spcPts val="0"/>
              </a:spcAft>
              <a:buNone/>
              <a:defRPr>
                <a:latin typeface="Arimo Medium"/>
                <a:ea typeface="Arimo Medium"/>
                <a:cs typeface="Arimo Medium"/>
                <a:sym typeface="Arimo Medium"/>
              </a:defRPr>
            </a:lvl4pPr>
            <a:lvl5pPr lvl="4" algn="ctr">
              <a:lnSpc>
                <a:spcPct val="115000"/>
              </a:lnSpc>
              <a:spcBef>
                <a:spcPts val="0"/>
              </a:spcBef>
              <a:spcAft>
                <a:spcPts val="0"/>
              </a:spcAft>
              <a:buNone/>
              <a:defRPr>
                <a:latin typeface="Arimo Medium"/>
                <a:ea typeface="Arimo Medium"/>
                <a:cs typeface="Arimo Medium"/>
                <a:sym typeface="Arimo Medium"/>
              </a:defRPr>
            </a:lvl5pPr>
            <a:lvl6pPr lvl="5" algn="ctr">
              <a:lnSpc>
                <a:spcPct val="115000"/>
              </a:lnSpc>
              <a:spcBef>
                <a:spcPts val="0"/>
              </a:spcBef>
              <a:spcAft>
                <a:spcPts val="0"/>
              </a:spcAft>
              <a:buNone/>
              <a:defRPr>
                <a:latin typeface="Arimo Medium"/>
                <a:ea typeface="Arimo Medium"/>
                <a:cs typeface="Arimo Medium"/>
                <a:sym typeface="Arimo Medium"/>
              </a:defRPr>
            </a:lvl6pPr>
            <a:lvl7pPr lvl="6" algn="ctr">
              <a:lnSpc>
                <a:spcPct val="115000"/>
              </a:lnSpc>
              <a:spcBef>
                <a:spcPts val="0"/>
              </a:spcBef>
              <a:spcAft>
                <a:spcPts val="0"/>
              </a:spcAft>
              <a:buNone/>
              <a:defRPr>
                <a:latin typeface="Arimo Medium"/>
                <a:ea typeface="Arimo Medium"/>
                <a:cs typeface="Arimo Medium"/>
                <a:sym typeface="Arimo Medium"/>
              </a:defRPr>
            </a:lvl7pPr>
            <a:lvl8pPr lvl="7" algn="ctr">
              <a:lnSpc>
                <a:spcPct val="115000"/>
              </a:lnSpc>
              <a:spcBef>
                <a:spcPts val="0"/>
              </a:spcBef>
              <a:spcAft>
                <a:spcPts val="0"/>
              </a:spcAft>
              <a:buNone/>
              <a:defRPr>
                <a:latin typeface="Arimo Medium"/>
                <a:ea typeface="Arimo Medium"/>
                <a:cs typeface="Arimo Medium"/>
                <a:sym typeface="Arimo Medium"/>
              </a:defRPr>
            </a:lvl8pPr>
            <a:lvl9pPr lvl="8" algn="ctr">
              <a:lnSpc>
                <a:spcPct val="115000"/>
              </a:lnSpc>
              <a:spcBef>
                <a:spcPts val="0"/>
              </a:spcBef>
              <a:spcAft>
                <a:spcPts val="0"/>
              </a:spcAft>
              <a:buNone/>
              <a:defRPr>
                <a:latin typeface="Arimo Medium"/>
                <a:ea typeface="Arimo Medium"/>
                <a:cs typeface="Arimo Medium"/>
                <a:sym typeface="Arimo Medium"/>
              </a:defRPr>
            </a:lvl9pPr>
          </a:lstStyle>
          <a:p/>
        </p:txBody>
      </p:sp>
      <p:sp>
        <p:nvSpPr>
          <p:cNvPr id="147" name="Google Shape;147;p22"/>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bg>
      <p:bgPr>
        <a:solidFill>
          <a:schemeClr val="accent5"/>
        </a:solidFill>
      </p:bgPr>
    </p:bg>
    <p:spTree>
      <p:nvGrpSpPr>
        <p:cNvPr id="148" name="Shape 148"/>
        <p:cNvGrpSpPr/>
        <p:nvPr/>
      </p:nvGrpSpPr>
      <p:grpSpPr>
        <a:xfrm>
          <a:off x="0" y="0"/>
          <a:ext cx="0" cy="0"/>
          <a:chOff x="0" y="0"/>
          <a:chExt cx="0" cy="0"/>
        </a:xfrm>
      </p:grpSpPr>
      <p:sp>
        <p:nvSpPr>
          <p:cNvPr id="149" name="Google Shape;149;p23"/>
          <p:cNvSpPr txBox="1"/>
          <p:nvPr>
            <p:ph idx="1" type="subTitle"/>
          </p:nvPr>
        </p:nvSpPr>
        <p:spPr>
          <a:xfrm>
            <a:off x="4539825" y="3178291"/>
            <a:ext cx="4325700" cy="452700"/>
          </a:xfrm>
          <a:prstGeom prst="rect">
            <a:avLst/>
          </a:prstGeom>
        </p:spPr>
        <p:txBody>
          <a:bodyPr anchorCtr="0" anchor="b" bIns="91425" lIns="91425" spcFirstLastPara="1" rIns="0" wrap="square" tIns="91425">
            <a:noAutofit/>
          </a:bodyPr>
          <a:lstStyle>
            <a:lvl1pPr lvl="0">
              <a:spcBef>
                <a:spcPts val="0"/>
              </a:spcBef>
              <a:spcAft>
                <a:spcPts val="0"/>
              </a:spcAft>
              <a:buClr>
                <a:schemeClr val="dk1"/>
              </a:buClr>
              <a:buSzPts val="2400"/>
              <a:buFont typeface="Arimo"/>
              <a:buNone/>
              <a:defRPr sz="2400">
                <a:latin typeface="Arimo"/>
                <a:ea typeface="Arimo"/>
                <a:cs typeface="Arimo"/>
                <a:sym typeface="Arimo"/>
              </a:defRPr>
            </a:lvl1pPr>
            <a:lvl2pPr lvl="1">
              <a:spcBef>
                <a:spcPts val="0"/>
              </a:spcBef>
              <a:spcAft>
                <a:spcPts val="0"/>
              </a:spcAft>
              <a:buClr>
                <a:schemeClr val="dk1"/>
              </a:buClr>
              <a:buSzPts val="2400"/>
              <a:buFont typeface="Arimo"/>
              <a:buNone/>
              <a:defRPr sz="2400">
                <a:latin typeface="Arimo"/>
                <a:ea typeface="Arimo"/>
                <a:cs typeface="Arimo"/>
                <a:sym typeface="Arimo"/>
              </a:defRPr>
            </a:lvl2pPr>
            <a:lvl3pPr lvl="2">
              <a:spcBef>
                <a:spcPts val="0"/>
              </a:spcBef>
              <a:spcAft>
                <a:spcPts val="0"/>
              </a:spcAft>
              <a:buClr>
                <a:schemeClr val="dk1"/>
              </a:buClr>
              <a:buSzPts val="2400"/>
              <a:buFont typeface="Arimo"/>
              <a:buNone/>
              <a:defRPr sz="2400">
                <a:latin typeface="Arimo"/>
                <a:ea typeface="Arimo"/>
                <a:cs typeface="Arimo"/>
                <a:sym typeface="Arimo"/>
              </a:defRPr>
            </a:lvl3pPr>
            <a:lvl4pPr lvl="3">
              <a:spcBef>
                <a:spcPts val="0"/>
              </a:spcBef>
              <a:spcAft>
                <a:spcPts val="0"/>
              </a:spcAft>
              <a:buClr>
                <a:schemeClr val="dk1"/>
              </a:buClr>
              <a:buSzPts val="2400"/>
              <a:buFont typeface="Arimo"/>
              <a:buNone/>
              <a:defRPr sz="2400">
                <a:latin typeface="Arimo"/>
                <a:ea typeface="Arimo"/>
                <a:cs typeface="Arimo"/>
                <a:sym typeface="Arimo"/>
              </a:defRPr>
            </a:lvl4pPr>
            <a:lvl5pPr lvl="4">
              <a:spcBef>
                <a:spcPts val="0"/>
              </a:spcBef>
              <a:spcAft>
                <a:spcPts val="0"/>
              </a:spcAft>
              <a:buClr>
                <a:schemeClr val="dk1"/>
              </a:buClr>
              <a:buSzPts val="2400"/>
              <a:buFont typeface="Arimo"/>
              <a:buNone/>
              <a:defRPr sz="2400">
                <a:latin typeface="Arimo"/>
                <a:ea typeface="Arimo"/>
                <a:cs typeface="Arimo"/>
                <a:sym typeface="Arimo"/>
              </a:defRPr>
            </a:lvl5pPr>
            <a:lvl6pPr lvl="5">
              <a:spcBef>
                <a:spcPts val="0"/>
              </a:spcBef>
              <a:spcAft>
                <a:spcPts val="0"/>
              </a:spcAft>
              <a:buClr>
                <a:schemeClr val="dk1"/>
              </a:buClr>
              <a:buSzPts val="2400"/>
              <a:buFont typeface="Arimo"/>
              <a:buNone/>
              <a:defRPr sz="2400">
                <a:latin typeface="Arimo"/>
                <a:ea typeface="Arimo"/>
                <a:cs typeface="Arimo"/>
                <a:sym typeface="Arimo"/>
              </a:defRPr>
            </a:lvl6pPr>
            <a:lvl7pPr lvl="6">
              <a:spcBef>
                <a:spcPts val="0"/>
              </a:spcBef>
              <a:spcAft>
                <a:spcPts val="0"/>
              </a:spcAft>
              <a:buClr>
                <a:schemeClr val="dk1"/>
              </a:buClr>
              <a:buSzPts val="2400"/>
              <a:buFont typeface="Arimo"/>
              <a:buNone/>
              <a:defRPr sz="2400">
                <a:latin typeface="Arimo"/>
                <a:ea typeface="Arimo"/>
                <a:cs typeface="Arimo"/>
                <a:sym typeface="Arimo"/>
              </a:defRPr>
            </a:lvl7pPr>
            <a:lvl8pPr lvl="7">
              <a:spcBef>
                <a:spcPts val="0"/>
              </a:spcBef>
              <a:spcAft>
                <a:spcPts val="0"/>
              </a:spcAft>
              <a:buClr>
                <a:schemeClr val="dk1"/>
              </a:buClr>
              <a:buSzPts val="2400"/>
              <a:buFont typeface="Arimo"/>
              <a:buNone/>
              <a:defRPr sz="2400">
                <a:latin typeface="Arimo"/>
                <a:ea typeface="Arimo"/>
                <a:cs typeface="Arimo"/>
                <a:sym typeface="Arimo"/>
              </a:defRPr>
            </a:lvl8pPr>
            <a:lvl9pPr lvl="8">
              <a:spcBef>
                <a:spcPts val="0"/>
              </a:spcBef>
              <a:spcAft>
                <a:spcPts val="0"/>
              </a:spcAft>
              <a:buClr>
                <a:schemeClr val="dk1"/>
              </a:buClr>
              <a:buSzPts val="2400"/>
              <a:buFont typeface="Arimo"/>
              <a:buNone/>
              <a:defRPr sz="2400">
                <a:latin typeface="Arimo"/>
                <a:ea typeface="Arimo"/>
                <a:cs typeface="Arimo"/>
                <a:sym typeface="Arimo"/>
              </a:defRPr>
            </a:lvl9pPr>
          </a:lstStyle>
          <a:p/>
        </p:txBody>
      </p:sp>
      <p:sp>
        <p:nvSpPr>
          <p:cNvPr id="150" name="Google Shape;150;p23"/>
          <p:cNvSpPr txBox="1"/>
          <p:nvPr>
            <p:ph idx="2" type="subTitle"/>
          </p:nvPr>
        </p:nvSpPr>
        <p:spPr>
          <a:xfrm>
            <a:off x="4539825" y="3792808"/>
            <a:ext cx="4325700" cy="452700"/>
          </a:xfrm>
          <a:prstGeom prst="rect">
            <a:avLst/>
          </a:prstGeom>
        </p:spPr>
        <p:txBody>
          <a:bodyPr anchorCtr="0" anchor="b" bIns="91425" lIns="91425" spcFirstLastPara="1" rIns="0" wrap="square" tIns="91425">
            <a:noAutofit/>
          </a:bodyPr>
          <a:lstStyle>
            <a:lvl1pPr lvl="0">
              <a:spcBef>
                <a:spcPts val="0"/>
              </a:spcBef>
              <a:spcAft>
                <a:spcPts val="0"/>
              </a:spcAft>
              <a:buClr>
                <a:schemeClr val="dk1"/>
              </a:buClr>
              <a:buSzPts val="2400"/>
              <a:buFont typeface="Arimo"/>
              <a:buNone/>
              <a:defRPr sz="2400">
                <a:latin typeface="Arimo"/>
                <a:ea typeface="Arimo"/>
                <a:cs typeface="Arimo"/>
                <a:sym typeface="Arimo"/>
              </a:defRPr>
            </a:lvl1pPr>
            <a:lvl2pPr lvl="1">
              <a:spcBef>
                <a:spcPts val="0"/>
              </a:spcBef>
              <a:spcAft>
                <a:spcPts val="0"/>
              </a:spcAft>
              <a:buClr>
                <a:schemeClr val="dk1"/>
              </a:buClr>
              <a:buSzPts val="2400"/>
              <a:buFont typeface="Arimo"/>
              <a:buNone/>
              <a:defRPr sz="2400">
                <a:latin typeface="Arimo"/>
                <a:ea typeface="Arimo"/>
                <a:cs typeface="Arimo"/>
                <a:sym typeface="Arimo"/>
              </a:defRPr>
            </a:lvl2pPr>
            <a:lvl3pPr lvl="2">
              <a:spcBef>
                <a:spcPts val="0"/>
              </a:spcBef>
              <a:spcAft>
                <a:spcPts val="0"/>
              </a:spcAft>
              <a:buClr>
                <a:schemeClr val="dk1"/>
              </a:buClr>
              <a:buSzPts val="2400"/>
              <a:buFont typeface="Arimo"/>
              <a:buNone/>
              <a:defRPr sz="2400">
                <a:latin typeface="Arimo"/>
                <a:ea typeface="Arimo"/>
                <a:cs typeface="Arimo"/>
                <a:sym typeface="Arimo"/>
              </a:defRPr>
            </a:lvl3pPr>
            <a:lvl4pPr lvl="3">
              <a:spcBef>
                <a:spcPts val="0"/>
              </a:spcBef>
              <a:spcAft>
                <a:spcPts val="0"/>
              </a:spcAft>
              <a:buClr>
                <a:schemeClr val="dk1"/>
              </a:buClr>
              <a:buSzPts val="2400"/>
              <a:buFont typeface="Arimo"/>
              <a:buNone/>
              <a:defRPr sz="2400">
                <a:latin typeface="Arimo"/>
                <a:ea typeface="Arimo"/>
                <a:cs typeface="Arimo"/>
                <a:sym typeface="Arimo"/>
              </a:defRPr>
            </a:lvl4pPr>
            <a:lvl5pPr lvl="4">
              <a:spcBef>
                <a:spcPts val="0"/>
              </a:spcBef>
              <a:spcAft>
                <a:spcPts val="0"/>
              </a:spcAft>
              <a:buClr>
                <a:schemeClr val="dk1"/>
              </a:buClr>
              <a:buSzPts val="2400"/>
              <a:buFont typeface="Arimo"/>
              <a:buNone/>
              <a:defRPr sz="2400">
                <a:latin typeface="Arimo"/>
                <a:ea typeface="Arimo"/>
                <a:cs typeface="Arimo"/>
                <a:sym typeface="Arimo"/>
              </a:defRPr>
            </a:lvl5pPr>
            <a:lvl6pPr lvl="5">
              <a:spcBef>
                <a:spcPts val="0"/>
              </a:spcBef>
              <a:spcAft>
                <a:spcPts val="0"/>
              </a:spcAft>
              <a:buClr>
                <a:schemeClr val="dk1"/>
              </a:buClr>
              <a:buSzPts val="2400"/>
              <a:buFont typeface="Arimo"/>
              <a:buNone/>
              <a:defRPr sz="2400">
                <a:latin typeface="Arimo"/>
                <a:ea typeface="Arimo"/>
                <a:cs typeface="Arimo"/>
                <a:sym typeface="Arimo"/>
              </a:defRPr>
            </a:lvl6pPr>
            <a:lvl7pPr lvl="6">
              <a:spcBef>
                <a:spcPts val="0"/>
              </a:spcBef>
              <a:spcAft>
                <a:spcPts val="0"/>
              </a:spcAft>
              <a:buClr>
                <a:schemeClr val="dk1"/>
              </a:buClr>
              <a:buSzPts val="2400"/>
              <a:buFont typeface="Arimo"/>
              <a:buNone/>
              <a:defRPr sz="2400">
                <a:latin typeface="Arimo"/>
                <a:ea typeface="Arimo"/>
                <a:cs typeface="Arimo"/>
                <a:sym typeface="Arimo"/>
              </a:defRPr>
            </a:lvl7pPr>
            <a:lvl8pPr lvl="7">
              <a:spcBef>
                <a:spcPts val="0"/>
              </a:spcBef>
              <a:spcAft>
                <a:spcPts val="0"/>
              </a:spcAft>
              <a:buClr>
                <a:schemeClr val="dk1"/>
              </a:buClr>
              <a:buSzPts val="2400"/>
              <a:buFont typeface="Arimo"/>
              <a:buNone/>
              <a:defRPr sz="2400">
                <a:latin typeface="Arimo"/>
                <a:ea typeface="Arimo"/>
                <a:cs typeface="Arimo"/>
                <a:sym typeface="Arimo"/>
              </a:defRPr>
            </a:lvl8pPr>
            <a:lvl9pPr lvl="8">
              <a:spcBef>
                <a:spcPts val="0"/>
              </a:spcBef>
              <a:spcAft>
                <a:spcPts val="0"/>
              </a:spcAft>
              <a:buClr>
                <a:schemeClr val="dk1"/>
              </a:buClr>
              <a:buSzPts val="2400"/>
              <a:buFont typeface="Arimo"/>
              <a:buNone/>
              <a:defRPr sz="2400">
                <a:latin typeface="Arimo"/>
                <a:ea typeface="Arimo"/>
                <a:cs typeface="Arimo"/>
                <a:sym typeface="Arimo"/>
              </a:defRPr>
            </a:lvl9pPr>
          </a:lstStyle>
          <a:p/>
        </p:txBody>
      </p:sp>
      <p:sp>
        <p:nvSpPr>
          <p:cNvPr id="151" name="Google Shape;151;p23"/>
          <p:cNvSpPr txBox="1"/>
          <p:nvPr>
            <p:ph idx="3" type="subTitle"/>
          </p:nvPr>
        </p:nvSpPr>
        <p:spPr>
          <a:xfrm>
            <a:off x="4539825" y="4407325"/>
            <a:ext cx="4325700" cy="452700"/>
          </a:xfrm>
          <a:prstGeom prst="rect">
            <a:avLst/>
          </a:prstGeom>
        </p:spPr>
        <p:txBody>
          <a:bodyPr anchorCtr="0" anchor="b" bIns="91425" lIns="91425" spcFirstLastPara="1" rIns="0" wrap="square" tIns="91425">
            <a:noAutofit/>
          </a:bodyPr>
          <a:lstStyle>
            <a:lvl1pPr lvl="0">
              <a:spcBef>
                <a:spcPts val="0"/>
              </a:spcBef>
              <a:spcAft>
                <a:spcPts val="0"/>
              </a:spcAft>
              <a:buClr>
                <a:schemeClr val="dk1"/>
              </a:buClr>
              <a:buSzPts val="2400"/>
              <a:buFont typeface="Arimo"/>
              <a:buNone/>
              <a:defRPr sz="2400">
                <a:latin typeface="Arimo"/>
                <a:ea typeface="Arimo"/>
                <a:cs typeface="Arimo"/>
                <a:sym typeface="Arimo"/>
              </a:defRPr>
            </a:lvl1pPr>
            <a:lvl2pPr lvl="1">
              <a:spcBef>
                <a:spcPts val="0"/>
              </a:spcBef>
              <a:spcAft>
                <a:spcPts val="0"/>
              </a:spcAft>
              <a:buClr>
                <a:schemeClr val="dk1"/>
              </a:buClr>
              <a:buSzPts val="2400"/>
              <a:buFont typeface="Arimo"/>
              <a:buNone/>
              <a:defRPr sz="2400">
                <a:latin typeface="Arimo"/>
                <a:ea typeface="Arimo"/>
                <a:cs typeface="Arimo"/>
                <a:sym typeface="Arimo"/>
              </a:defRPr>
            </a:lvl2pPr>
            <a:lvl3pPr lvl="2">
              <a:spcBef>
                <a:spcPts val="0"/>
              </a:spcBef>
              <a:spcAft>
                <a:spcPts val="0"/>
              </a:spcAft>
              <a:buClr>
                <a:schemeClr val="dk1"/>
              </a:buClr>
              <a:buSzPts val="2400"/>
              <a:buFont typeface="Arimo"/>
              <a:buNone/>
              <a:defRPr sz="2400">
                <a:latin typeface="Arimo"/>
                <a:ea typeface="Arimo"/>
                <a:cs typeface="Arimo"/>
                <a:sym typeface="Arimo"/>
              </a:defRPr>
            </a:lvl3pPr>
            <a:lvl4pPr lvl="3">
              <a:spcBef>
                <a:spcPts val="0"/>
              </a:spcBef>
              <a:spcAft>
                <a:spcPts val="0"/>
              </a:spcAft>
              <a:buClr>
                <a:schemeClr val="dk1"/>
              </a:buClr>
              <a:buSzPts val="2400"/>
              <a:buFont typeface="Arimo"/>
              <a:buNone/>
              <a:defRPr sz="2400">
                <a:latin typeface="Arimo"/>
                <a:ea typeface="Arimo"/>
                <a:cs typeface="Arimo"/>
                <a:sym typeface="Arimo"/>
              </a:defRPr>
            </a:lvl4pPr>
            <a:lvl5pPr lvl="4">
              <a:spcBef>
                <a:spcPts val="0"/>
              </a:spcBef>
              <a:spcAft>
                <a:spcPts val="0"/>
              </a:spcAft>
              <a:buClr>
                <a:schemeClr val="dk1"/>
              </a:buClr>
              <a:buSzPts val="2400"/>
              <a:buFont typeface="Arimo"/>
              <a:buNone/>
              <a:defRPr sz="2400">
                <a:latin typeface="Arimo"/>
                <a:ea typeface="Arimo"/>
                <a:cs typeface="Arimo"/>
                <a:sym typeface="Arimo"/>
              </a:defRPr>
            </a:lvl5pPr>
            <a:lvl6pPr lvl="5">
              <a:spcBef>
                <a:spcPts val="0"/>
              </a:spcBef>
              <a:spcAft>
                <a:spcPts val="0"/>
              </a:spcAft>
              <a:buClr>
                <a:schemeClr val="dk1"/>
              </a:buClr>
              <a:buSzPts val="2400"/>
              <a:buFont typeface="Arimo"/>
              <a:buNone/>
              <a:defRPr sz="2400">
                <a:latin typeface="Arimo"/>
                <a:ea typeface="Arimo"/>
                <a:cs typeface="Arimo"/>
                <a:sym typeface="Arimo"/>
              </a:defRPr>
            </a:lvl6pPr>
            <a:lvl7pPr lvl="6">
              <a:spcBef>
                <a:spcPts val="0"/>
              </a:spcBef>
              <a:spcAft>
                <a:spcPts val="0"/>
              </a:spcAft>
              <a:buClr>
                <a:schemeClr val="dk1"/>
              </a:buClr>
              <a:buSzPts val="2400"/>
              <a:buFont typeface="Arimo"/>
              <a:buNone/>
              <a:defRPr sz="2400">
                <a:latin typeface="Arimo"/>
                <a:ea typeface="Arimo"/>
                <a:cs typeface="Arimo"/>
                <a:sym typeface="Arimo"/>
              </a:defRPr>
            </a:lvl7pPr>
            <a:lvl8pPr lvl="7">
              <a:spcBef>
                <a:spcPts val="0"/>
              </a:spcBef>
              <a:spcAft>
                <a:spcPts val="0"/>
              </a:spcAft>
              <a:buClr>
                <a:schemeClr val="dk1"/>
              </a:buClr>
              <a:buSzPts val="2400"/>
              <a:buFont typeface="Arimo"/>
              <a:buNone/>
              <a:defRPr sz="2400">
                <a:latin typeface="Arimo"/>
                <a:ea typeface="Arimo"/>
                <a:cs typeface="Arimo"/>
                <a:sym typeface="Arimo"/>
              </a:defRPr>
            </a:lvl8pPr>
            <a:lvl9pPr lvl="8">
              <a:spcBef>
                <a:spcPts val="0"/>
              </a:spcBef>
              <a:spcAft>
                <a:spcPts val="0"/>
              </a:spcAft>
              <a:buClr>
                <a:schemeClr val="dk1"/>
              </a:buClr>
              <a:buSzPts val="2400"/>
              <a:buFont typeface="Arimo"/>
              <a:buNone/>
              <a:defRPr sz="2400">
                <a:latin typeface="Arimo"/>
                <a:ea typeface="Arimo"/>
                <a:cs typeface="Arimo"/>
                <a:sym typeface="Arimo"/>
              </a:defRPr>
            </a:lvl9pPr>
          </a:lstStyle>
          <a:p/>
        </p:txBody>
      </p:sp>
      <p:sp>
        <p:nvSpPr>
          <p:cNvPr id="152" name="Google Shape;152;p23"/>
          <p:cNvSpPr txBox="1"/>
          <p:nvPr>
            <p:ph type="title"/>
          </p:nvPr>
        </p:nvSpPr>
        <p:spPr>
          <a:xfrm>
            <a:off x="277425" y="2056225"/>
            <a:ext cx="3541500" cy="2803500"/>
          </a:xfrm>
          <a:prstGeom prst="rect">
            <a:avLst/>
          </a:prstGeom>
        </p:spPr>
        <p:txBody>
          <a:bodyPr anchorCtr="0" anchor="b" bIns="0" lIns="0" spcFirstLastPara="1" rIns="0" wrap="square" tIns="0">
            <a:noAutofit/>
          </a:bodyPr>
          <a:lstStyle>
            <a:lvl1pPr lvl="0">
              <a:spcBef>
                <a:spcPts val="0"/>
              </a:spcBef>
              <a:spcAft>
                <a:spcPts val="0"/>
              </a:spcAft>
              <a:buNone/>
              <a:defRPr sz="5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53" name="Google Shape;153;p23"/>
          <p:cNvSpPr txBox="1"/>
          <p:nvPr>
            <p:ph idx="4"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54" name="Google Shape;154;p23"/>
          <p:cNvSpPr txBox="1"/>
          <p:nvPr>
            <p:ph idx="5"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55" name="Google Shape;155;p23"/>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1">
  <p:cSld name="CUSTOM_11">
    <p:bg>
      <p:bgPr>
        <a:solidFill>
          <a:schemeClr val="accent5"/>
        </a:solidFill>
      </p:bgPr>
    </p:bg>
    <p:spTree>
      <p:nvGrpSpPr>
        <p:cNvPr id="156" name="Shape 156"/>
        <p:cNvGrpSpPr/>
        <p:nvPr/>
      </p:nvGrpSpPr>
      <p:grpSpPr>
        <a:xfrm>
          <a:off x="0" y="0"/>
          <a:ext cx="0" cy="0"/>
          <a:chOff x="0" y="0"/>
          <a:chExt cx="0" cy="0"/>
        </a:xfrm>
      </p:grpSpPr>
      <p:sp>
        <p:nvSpPr>
          <p:cNvPr id="157" name="Google Shape;157;p24"/>
          <p:cNvSpPr/>
          <p:nvPr>
            <p:ph idx="2" type="pic"/>
          </p:nvPr>
        </p:nvSpPr>
        <p:spPr>
          <a:xfrm>
            <a:off x="7480825" y="734600"/>
            <a:ext cx="1383900" cy="1660200"/>
          </a:xfrm>
          <a:prstGeom prst="roundRect">
            <a:avLst>
              <a:gd fmla="val 11646" name="adj"/>
            </a:avLst>
          </a:prstGeom>
          <a:noFill/>
          <a:ln>
            <a:noFill/>
          </a:ln>
        </p:spPr>
      </p:sp>
      <p:sp>
        <p:nvSpPr>
          <p:cNvPr id="158" name="Google Shape;158;p24"/>
          <p:cNvSpPr/>
          <p:nvPr>
            <p:ph idx="3" type="pic"/>
          </p:nvPr>
        </p:nvSpPr>
        <p:spPr>
          <a:xfrm>
            <a:off x="7480825" y="2521175"/>
            <a:ext cx="1383900" cy="1879200"/>
          </a:xfrm>
          <a:prstGeom prst="roundRect">
            <a:avLst>
              <a:gd fmla="val 11646" name="adj"/>
            </a:avLst>
          </a:prstGeom>
          <a:noFill/>
          <a:ln>
            <a:noFill/>
          </a:ln>
        </p:spPr>
      </p:sp>
      <p:sp>
        <p:nvSpPr>
          <p:cNvPr id="159" name="Google Shape;159;p24"/>
          <p:cNvSpPr/>
          <p:nvPr>
            <p:ph idx="4" type="pic"/>
          </p:nvPr>
        </p:nvSpPr>
        <p:spPr>
          <a:xfrm>
            <a:off x="4665550" y="850900"/>
            <a:ext cx="2589300" cy="3433200"/>
          </a:xfrm>
          <a:prstGeom prst="roundRect">
            <a:avLst>
              <a:gd fmla="val 6330" name="adj"/>
            </a:avLst>
          </a:prstGeom>
          <a:noFill/>
          <a:ln>
            <a:noFill/>
          </a:ln>
        </p:spPr>
      </p:sp>
      <p:sp>
        <p:nvSpPr>
          <p:cNvPr id="160" name="Google Shape;160;p24"/>
          <p:cNvSpPr txBox="1"/>
          <p:nvPr>
            <p:ph type="title"/>
          </p:nvPr>
        </p:nvSpPr>
        <p:spPr>
          <a:xfrm>
            <a:off x="277500" y="2344250"/>
            <a:ext cx="2820600" cy="1023600"/>
          </a:xfrm>
          <a:prstGeom prst="rect">
            <a:avLst/>
          </a:prstGeom>
        </p:spPr>
        <p:txBody>
          <a:bodyPr anchorCtr="0" anchor="b" bIns="0" lIns="0" spcFirstLastPara="1" rIns="0" wrap="square" tIns="91425">
            <a:noAutofit/>
          </a:bodyPr>
          <a:lstStyle>
            <a:lvl1pPr lvl="0">
              <a:lnSpc>
                <a:spcPct val="100000"/>
              </a:lnSpc>
              <a:spcBef>
                <a:spcPts val="0"/>
              </a:spcBef>
              <a:spcAft>
                <a:spcPts val="0"/>
              </a:spcAft>
              <a:buNone/>
              <a:defRPr sz="20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61" name="Google Shape;161;p24"/>
          <p:cNvSpPr txBox="1"/>
          <p:nvPr>
            <p:ph idx="5" type="title"/>
          </p:nvPr>
        </p:nvSpPr>
        <p:spPr>
          <a:xfrm>
            <a:off x="277500" y="3422542"/>
            <a:ext cx="2820600" cy="10236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11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62" name="Google Shape;162;p24"/>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63" name="Google Shape;163;p24"/>
          <p:cNvSpPr txBox="1"/>
          <p:nvPr>
            <p:ph idx="6"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64" name="Google Shape;164;p24"/>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 Alt 2">
  <p:cSld name="CUSTOM_11_1">
    <p:bg>
      <p:bgPr>
        <a:solidFill>
          <a:schemeClr val="accent5"/>
        </a:solidFill>
      </p:bgPr>
    </p:bg>
    <p:spTree>
      <p:nvGrpSpPr>
        <p:cNvPr id="165" name="Shape 165"/>
        <p:cNvGrpSpPr/>
        <p:nvPr/>
      </p:nvGrpSpPr>
      <p:grpSpPr>
        <a:xfrm>
          <a:off x="0" y="0"/>
          <a:ext cx="0" cy="0"/>
          <a:chOff x="0" y="0"/>
          <a:chExt cx="0" cy="0"/>
        </a:xfrm>
      </p:grpSpPr>
      <p:sp>
        <p:nvSpPr>
          <p:cNvPr id="166" name="Google Shape;166;p25"/>
          <p:cNvSpPr/>
          <p:nvPr/>
        </p:nvSpPr>
        <p:spPr>
          <a:xfrm>
            <a:off x="6107109" y="582300"/>
            <a:ext cx="2759400" cy="3586200"/>
          </a:xfrm>
          <a:prstGeom prst="roundRect">
            <a:avLst>
              <a:gd fmla="val 8677"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rimo"/>
              <a:ea typeface="Arimo"/>
              <a:cs typeface="Arimo"/>
              <a:sym typeface="Arimo"/>
            </a:endParaRPr>
          </a:p>
        </p:txBody>
      </p:sp>
      <p:sp>
        <p:nvSpPr>
          <p:cNvPr id="167" name="Google Shape;167;p25"/>
          <p:cNvSpPr/>
          <p:nvPr>
            <p:ph idx="2" type="pic"/>
          </p:nvPr>
        </p:nvSpPr>
        <p:spPr>
          <a:xfrm>
            <a:off x="6220309" y="696000"/>
            <a:ext cx="2532900" cy="3358800"/>
          </a:xfrm>
          <a:prstGeom prst="roundRect">
            <a:avLst>
              <a:gd fmla="val 7223" name="adj"/>
            </a:avLst>
          </a:prstGeom>
          <a:noFill/>
          <a:ln>
            <a:noFill/>
          </a:ln>
        </p:spPr>
      </p:sp>
      <p:sp>
        <p:nvSpPr>
          <p:cNvPr id="168" name="Google Shape;168;p25"/>
          <p:cNvSpPr txBox="1"/>
          <p:nvPr>
            <p:ph type="title"/>
          </p:nvPr>
        </p:nvSpPr>
        <p:spPr>
          <a:xfrm>
            <a:off x="277500" y="2344250"/>
            <a:ext cx="2820600" cy="1023600"/>
          </a:xfrm>
          <a:prstGeom prst="rect">
            <a:avLst/>
          </a:prstGeom>
        </p:spPr>
        <p:txBody>
          <a:bodyPr anchorCtr="0" anchor="b" bIns="0" lIns="0" spcFirstLastPara="1" rIns="0" wrap="square" tIns="91425">
            <a:noAutofit/>
          </a:bodyPr>
          <a:lstStyle>
            <a:lvl1pPr lvl="0">
              <a:lnSpc>
                <a:spcPct val="100000"/>
              </a:lnSpc>
              <a:spcBef>
                <a:spcPts val="0"/>
              </a:spcBef>
              <a:spcAft>
                <a:spcPts val="0"/>
              </a:spcAft>
              <a:buNone/>
              <a:defRPr sz="20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69" name="Google Shape;169;p25"/>
          <p:cNvSpPr txBox="1"/>
          <p:nvPr>
            <p:ph idx="3" type="title"/>
          </p:nvPr>
        </p:nvSpPr>
        <p:spPr>
          <a:xfrm>
            <a:off x="277500" y="3422542"/>
            <a:ext cx="2820600" cy="10236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11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70" name="Google Shape;170;p25"/>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71" name="Google Shape;171;p25"/>
          <p:cNvSpPr txBox="1"/>
          <p:nvPr>
            <p:ph idx="4"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72" name="Google Shape;172;p25"/>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
  <p:cSld name="CUSTOM_11_1_1">
    <p:bg>
      <p:bgPr>
        <a:solidFill>
          <a:schemeClr val="accent5"/>
        </a:solidFill>
      </p:bgPr>
    </p:bg>
    <p:spTree>
      <p:nvGrpSpPr>
        <p:cNvPr id="173" name="Shape 173"/>
        <p:cNvGrpSpPr/>
        <p:nvPr/>
      </p:nvGrpSpPr>
      <p:grpSpPr>
        <a:xfrm>
          <a:off x="0" y="0"/>
          <a:ext cx="0" cy="0"/>
          <a:chOff x="0" y="0"/>
          <a:chExt cx="0" cy="0"/>
        </a:xfrm>
      </p:grpSpPr>
      <p:sp>
        <p:nvSpPr>
          <p:cNvPr id="174" name="Google Shape;174;p26"/>
          <p:cNvSpPr txBox="1"/>
          <p:nvPr>
            <p:ph type="title"/>
          </p:nvPr>
        </p:nvSpPr>
        <p:spPr>
          <a:xfrm>
            <a:off x="277500" y="2344250"/>
            <a:ext cx="2820600" cy="1023600"/>
          </a:xfrm>
          <a:prstGeom prst="rect">
            <a:avLst/>
          </a:prstGeom>
        </p:spPr>
        <p:txBody>
          <a:bodyPr anchorCtr="0" anchor="b" bIns="0" lIns="0" spcFirstLastPara="1" rIns="0" wrap="square" tIns="91425">
            <a:noAutofit/>
          </a:bodyPr>
          <a:lstStyle>
            <a:lvl1pPr lvl="0">
              <a:lnSpc>
                <a:spcPct val="100000"/>
              </a:lnSpc>
              <a:spcBef>
                <a:spcPts val="0"/>
              </a:spcBef>
              <a:spcAft>
                <a:spcPts val="0"/>
              </a:spcAft>
              <a:buNone/>
              <a:defRPr sz="20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75" name="Google Shape;175;p26"/>
          <p:cNvSpPr txBox="1"/>
          <p:nvPr>
            <p:ph idx="2" type="title"/>
          </p:nvPr>
        </p:nvSpPr>
        <p:spPr>
          <a:xfrm>
            <a:off x="277500" y="3422542"/>
            <a:ext cx="2820600" cy="10236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11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176" name="Google Shape;176;p26"/>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77" name="Google Shape;177;p26"/>
          <p:cNvSpPr txBox="1"/>
          <p:nvPr>
            <p:ph idx="3"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78" name="Google Shape;178;p26"/>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 Alt 1">
  <p:cSld name="CUSTOM_12">
    <p:bg>
      <p:bgPr>
        <a:solidFill>
          <a:schemeClr val="accent5"/>
        </a:solidFill>
      </p:bgPr>
    </p:bg>
    <p:spTree>
      <p:nvGrpSpPr>
        <p:cNvPr id="179" name="Shape 179"/>
        <p:cNvGrpSpPr/>
        <p:nvPr/>
      </p:nvGrpSpPr>
      <p:grpSpPr>
        <a:xfrm>
          <a:off x="0" y="0"/>
          <a:ext cx="0" cy="0"/>
          <a:chOff x="0" y="0"/>
          <a:chExt cx="0" cy="0"/>
        </a:xfrm>
      </p:grpSpPr>
      <p:sp>
        <p:nvSpPr>
          <p:cNvPr id="180" name="Google Shape;180;p27"/>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181" name="Google Shape;181;p27"/>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82" name="Google Shape;182;p27"/>
          <p:cNvSpPr txBox="1"/>
          <p:nvPr>
            <p:ph idx="2"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83" name="Google Shape;183;p27"/>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184" name="Google Shape;184;p27"/>
          <p:cNvSpPr txBox="1"/>
          <p:nvPr>
            <p:ph idx="3" type="body"/>
          </p:nvPr>
        </p:nvSpPr>
        <p:spPr>
          <a:xfrm>
            <a:off x="4956525" y="3571875"/>
            <a:ext cx="3585000" cy="1098000"/>
          </a:xfrm>
          <a:prstGeom prst="rect">
            <a:avLst/>
          </a:prstGeom>
        </p:spPr>
        <p:txBody>
          <a:bodyPr anchorCtr="0" anchor="t" bIns="91425" lIns="0" spcFirstLastPara="1" rIns="0"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85" name="Google Shape;185;p27"/>
          <p:cNvSpPr txBox="1"/>
          <p:nvPr>
            <p:ph idx="4" type="body"/>
          </p:nvPr>
        </p:nvSpPr>
        <p:spPr>
          <a:xfrm>
            <a:off x="389475" y="3571875"/>
            <a:ext cx="3585000" cy="1098000"/>
          </a:xfrm>
          <a:prstGeom prst="rect">
            <a:avLst/>
          </a:prstGeom>
        </p:spPr>
        <p:txBody>
          <a:bodyPr anchorCtr="0" anchor="t" bIns="91425" lIns="0" spcFirstLastPara="1" rIns="0"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86" name="Google Shape;186;p27"/>
          <p:cNvSpPr txBox="1"/>
          <p:nvPr>
            <p:ph idx="5" type="subTitle"/>
          </p:nvPr>
        </p:nvSpPr>
        <p:spPr>
          <a:xfrm>
            <a:off x="479925" y="2730150"/>
            <a:ext cx="3220500" cy="507300"/>
          </a:xfrm>
          <a:prstGeom prst="rect">
            <a:avLst/>
          </a:prstGeom>
        </p:spPr>
        <p:txBody>
          <a:bodyPr anchorCtr="0" anchor="t" bIns="0" lIns="0" spcFirstLastPara="1" rIns="0" wrap="square" tIns="0">
            <a:noAutofit/>
          </a:bodyPr>
          <a:lstStyle>
            <a:lvl1pPr lvl="0">
              <a:spcBef>
                <a:spcPts val="0"/>
              </a:spcBef>
              <a:spcAft>
                <a:spcPts val="0"/>
              </a:spcAft>
              <a:buSzPts val="2000"/>
              <a:buFont typeface="Arimo"/>
              <a:buNone/>
              <a:defRPr sz="2000">
                <a:latin typeface="Arimo"/>
                <a:ea typeface="Arimo"/>
                <a:cs typeface="Arimo"/>
                <a:sym typeface="Arimo"/>
              </a:defRPr>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87" name="Google Shape;187;p27"/>
          <p:cNvSpPr txBox="1"/>
          <p:nvPr>
            <p:ph idx="6" type="subTitle"/>
          </p:nvPr>
        </p:nvSpPr>
        <p:spPr>
          <a:xfrm>
            <a:off x="4868275" y="2730150"/>
            <a:ext cx="3220500" cy="507300"/>
          </a:xfrm>
          <a:prstGeom prst="rect">
            <a:avLst/>
          </a:prstGeom>
        </p:spPr>
        <p:txBody>
          <a:bodyPr anchorCtr="0" anchor="t" bIns="0" lIns="0" spcFirstLastPara="1" rIns="0" wrap="square" tIns="0">
            <a:noAutofit/>
          </a:bodyPr>
          <a:lstStyle>
            <a:lvl1pPr lvl="0">
              <a:spcBef>
                <a:spcPts val="0"/>
              </a:spcBef>
              <a:spcAft>
                <a:spcPts val="0"/>
              </a:spcAft>
              <a:buSzPts val="2000"/>
              <a:buFont typeface="Arimo"/>
              <a:buNone/>
              <a:defRPr sz="2000">
                <a:latin typeface="Arimo"/>
                <a:ea typeface="Arimo"/>
                <a:cs typeface="Arimo"/>
                <a:sym typeface="Arimo"/>
              </a:defRPr>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1">
  <p:cSld name="CUSTOM_13">
    <p:bg>
      <p:bgPr>
        <a:solidFill>
          <a:schemeClr val="accent5"/>
        </a:solidFill>
      </p:bgPr>
    </p:bg>
    <p:spTree>
      <p:nvGrpSpPr>
        <p:cNvPr id="188" name="Shape 188"/>
        <p:cNvGrpSpPr/>
        <p:nvPr/>
      </p:nvGrpSpPr>
      <p:grpSpPr>
        <a:xfrm>
          <a:off x="0" y="0"/>
          <a:ext cx="0" cy="0"/>
          <a:chOff x="0" y="0"/>
          <a:chExt cx="0" cy="0"/>
        </a:xfrm>
      </p:grpSpPr>
      <p:sp>
        <p:nvSpPr>
          <p:cNvPr id="189" name="Google Shape;189;p28"/>
          <p:cNvSpPr/>
          <p:nvPr>
            <p:ph idx="2" type="pic"/>
          </p:nvPr>
        </p:nvSpPr>
        <p:spPr>
          <a:xfrm>
            <a:off x="502800" y="2080575"/>
            <a:ext cx="603600" cy="603600"/>
          </a:xfrm>
          <a:prstGeom prst="ellipse">
            <a:avLst/>
          </a:prstGeom>
          <a:noFill/>
          <a:ln>
            <a:noFill/>
          </a:ln>
        </p:spPr>
      </p:sp>
      <p:sp>
        <p:nvSpPr>
          <p:cNvPr id="190" name="Google Shape;190;p28"/>
          <p:cNvSpPr/>
          <p:nvPr>
            <p:ph idx="3" type="pic"/>
          </p:nvPr>
        </p:nvSpPr>
        <p:spPr>
          <a:xfrm>
            <a:off x="6334750" y="2080575"/>
            <a:ext cx="603600" cy="603600"/>
          </a:xfrm>
          <a:prstGeom prst="ellipse">
            <a:avLst/>
          </a:prstGeom>
          <a:noFill/>
          <a:ln>
            <a:noFill/>
          </a:ln>
        </p:spPr>
      </p:sp>
      <p:sp>
        <p:nvSpPr>
          <p:cNvPr id="191" name="Google Shape;191;p28"/>
          <p:cNvSpPr/>
          <p:nvPr>
            <p:ph idx="4" type="pic"/>
          </p:nvPr>
        </p:nvSpPr>
        <p:spPr>
          <a:xfrm>
            <a:off x="3418775" y="2080550"/>
            <a:ext cx="603600" cy="603600"/>
          </a:xfrm>
          <a:prstGeom prst="ellipse">
            <a:avLst/>
          </a:prstGeom>
          <a:noFill/>
          <a:ln>
            <a:noFill/>
          </a:ln>
        </p:spPr>
      </p:sp>
      <p:sp>
        <p:nvSpPr>
          <p:cNvPr id="192" name="Google Shape;192;p28"/>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193" name="Google Shape;193;p28"/>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94" name="Google Shape;194;p28"/>
          <p:cNvSpPr txBox="1"/>
          <p:nvPr>
            <p:ph idx="5"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195" name="Google Shape;195;p28"/>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196" name="Google Shape;196;p28"/>
          <p:cNvSpPr txBox="1"/>
          <p:nvPr>
            <p:ph idx="6" type="body"/>
          </p:nvPr>
        </p:nvSpPr>
        <p:spPr>
          <a:xfrm>
            <a:off x="480250" y="3608000"/>
            <a:ext cx="2386500" cy="1098000"/>
          </a:xfrm>
          <a:prstGeom prst="rect">
            <a:avLst/>
          </a:prstGeom>
        </p:spPr>
        <p:txBody>
          <a:bodyPr anchorCtr="0" anchor="t" bIns="91425" lIns="0" spcFirstLastPara="1" rIns="0"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97" name="Google Shape;197;p28"/>
          <p:cNvSpPr txBox="1"/>
          <p:nvPr>
            <p:ph idx="7" type="body"/>
          </p:nvPr>
        </p:nvSpPr>
        <p:spPr>
          <a:xfrm>
            <a:off x="3422476" y="3608000"/>
            <a:ext cx="2386500" cy="1098000"/>
          </a:xfrm>
          <a:prstGeom prst="rect">
            <a:avLst/>
          </a:prstGeom>
        </p:spPr>
        <p:txBody>
          <a:bodyPr anchorCtr="0" anchor="t" bIns="91425" lIns="0" spcFirstLastPara="1" rIns="0"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98" name="Google Shape;198;p28"/>
          <p:cNvSpPr txBox="1"/>
          <p:nvPr>
            <p:ph idx="8" type="body"/>
          </p:nvPr>
        </p:nvSpPr>
        <p:spPr>
          <a:xfrm>
            <a:off x="6326625" y="3608000"/>
            <a:ext cx="2317200" cy="1098000"/>
          </a:xfrm>
          <a:prstGeom prst="rect">
            <a:avLst/>
          </a:prstGeom>
        </p:spPr>
        <p:txBody>
          <a:bodyPr anchorCtr="0" anchor="t" bIns="91425" lIns="0" spcFirstLastPara="1" rIns="0"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
        <p:nvSpPr>
          <p:cNvPr id="199" name="Google Shape;199;p28"/>
          <p:cNvSpPr txBox="1"/>
          <p:nvPr>
            <p:ph idx="9" type="subTitle"/>
          </p:nvPr>
        </p:nvSpPr>
        <p:spPr>
          <a:xfrm>
            <a:off x="480251" y="2861025"/>
            <a:ext cx="2386500" cy="669900"/>
          </a:xfrm>
          <a:prstGeom prst="rect">
            <a:avLst/>
          </a:prstGeom>
        </p:spPr>
        <p:txBody>
          <a:bodyPr anchorCtr="0" anchor="t" bIns="0" lIns="0" spcFirstLastPara="1" rIns="0" wrap="square" tIns="0">
            <a:noAutofit/>
          </a:bodyPr>
          <a:lstStyle>
            <a:lvl1pPr lvl="0">
              <a:spcBef>
                <a:spcPts val="0"/>
              </a:spcBef>
              <a:spcAft>
                <a:spcPts val="0"/>
              </a:spcAft>
              <a:buSzPts val="2000"/>
              <a:buFont typeface="Arimo"/>
              <a:buNone/>
              <a:defRPr sz="2000">
                <a:latin typeface="Arimo"/>
                <a:ea typeface="Arimo"/>
                <a:cs typeface="Arimo"/>
                <a:sym typeface="Arimo"/>
              </a:defRPr>
            </a:lvl1pPr>
            <a:lvl2pPr lvl="1">
              <a:spcBef>
                <a:spcPts val="0"/>
              </a:spcBef>
              <a:spcAft>
                <a:spcPts val="0"/>
              </a:spcAft>
              <a:buSzPts val="2000"/>
              <a:buFont typeface="Arimo"/>
              <a:buNone/>
              <a:defRPr sz="2000">
                <a:latin typeface="Arimo"/>
                <a:ea typeface="Arimo"/>
                <a:cs typeface="Arimo"/>
                <a:sym typeface="Arimo"/>
              </a:defRPr>
            </a:lvl2pPr>
            <a:lvl3pPr lvl="2">
              <a:spcBef>
                <a:spcPts val="0"/>
              </a:spcBef>
              <a:spcAft>
                <a:spcPts val="0"/>
              </a:spcAft>
              <a:buSzPts val="2000"/>
              <a:buFont typeface="Arimo"/>
              <a:buNone/>
              <a:defRPr sz="2000">
                <a:latin typeface="Arimo"/>
                <a:ea typeface="Arimo"/>
                <a:cs typeface="Arimo"/>
                <a:sym typeface="Arimo"/>
              </a:defRPr>
            </a:lvl3pPr>
            <a:lvl4pPr lvl="3">
              <a:spcBef>
                <a:spcPts val="0"/>
              </a:spcBef>
              <a:spcAft>
                <a:spcPts val="0"/>
              </a:spcAft>
              <a:buSzPts val="2000"/>
              <a:buFont typeface="Arimo"/>
              <a:buNone/>
              <a:defRPr sz="2000">
                <a:latin typeface="Arimo"/>
                <a:ea typeface="Arimo"/>
                <a:cs typeface="Arimo"/>
                <a:sym typeface="Arimo"/>
              </a:defRPr>
            </a:lvl4pPr>
            <a:lvl5pPr lvl="4">
              <a:spcBef>
                <a:spcPts val="0"/>
              </a:spcBef>
              <a:spcAft>
                <a:spcPts val="0"/>
              </a:spcAft>
              <a:buSzPts val="2000"/>
              <a:buFont typeface="Arimo"/>
              <a:buNone/>
              <a:defRPr sz="2000">
                <a:latin typeface="Arimo"/>
                <a:ea typeface="Arimo"/>
                <a:cs typeface="Arimo"/>
                <a:sym typeface="Arimo"/>
              </a:defRPr>
            </a:lvl5pPr>
            <a:lvl6pPr lvl="5">
              <a:spcBef>
                <a:spcPts val="0"/>
              </a:spcBef>
              <a:spcAft>
                <a:spcPts val="0"/>
              </a:spcAft>
              <a:buSzPts val="2000"/>
              <a:buFont typeface="Arimo"/>
              <a:buNone/>
              <a:defRPr sz="2000">
                <a:latin typeface="Arimo"/>
                <a:ea typeface="Arimo"/>
                <a:cs typeface="Arimo"/>
                <a:sym typeface="Arimo"/>
              </a:defRPr>
            </a:lvl6pPr>
            <a:lvl7pPr lvl="6">
              <a:spcBef>
                <a:spcPts val="0"/>
              </a:spcBef>
              <a:spcAft>
                <a:spcPts val="0"/>
              </a:spcAft>
              <a:buSzPts val="2000"/>
              <a:buFont typeface="Arimo"/>
              <a:buNone/>
              <a:defRPr sz="2000">
                <a:latin typeface="Arimo"/>
                <a:ea typeface="Arimo"/>
                <a:cs typeface="Arimo"/>
                <a:sym typeface="Arimo"/>
              </a:defRPr>
            </a:lvl7pPr>
            <a:lvl8pPr lvl="7">
              <a:spcBef>
                <a:spcPts val="0"/>
              </a:spcBef>
              <a:spcAft>
                <a:spcPts val="0"/>
              </a:spcAft>
              <a:buSzPts val="2000"/>
              <a:buFont typeface="Arimo"/>
              <a:buNone/>
              <a:defRPr sz="2000">
                <a:latin typeface="Arimo"/>
                <a:ea typeface="Arimo"/>
                <a:cs typeface="Arimo"/>
                <a:sym typeface="Arimo"/>
              </a:defRPr>
            </a:lvl8pPr>
            <a:lvl9pPr lvl="8">
              <a:spcBef>
                <a:spcPts val="0"/>
              </a:spcBef>
              <a:spcAft>
                <a:spcPts val="0"/>
              </a:spcAft>
              <a:buSzPts val="2000"/>
              <a:buFont typeface="Arimo"/>
              <a:buNone/>
              <a:defRPr sz="2000">
                <a:latin typeface="Arimo"/>
                <a:ea typeface="Arimo"/>
                <a:cs typeface="Arimo"/>
                <a:sym typeface="Arimo"/>
              </a:defRPr>
            </a:lvl9pPr>
          </a:lstStyle>
          <a:p/>
        </p:txBody>
      </p:sp>
      <p:sp>
        <p:nvSpPr>
          <p:cNvPr id="200" name="Google Shape;200;p28"/>
          <p:cNvSpPr txBox="1"/>
          <p:nvPr>
            <p:ph idx="13" type="subTitle"/>
          </p:nvPr>
        </p:nvSpPr>
        <p:spPr>
          <a:xfrm>
            <a:off x="3422476" y="2861025"/>
            <a:ext cx="2386500" cy="669900"/>
          </a:xfrm>
          <a:prstGeom prst="rect">
            <a:avLst/>
          </a:prstGeom>
        </p:spPr>
        <p:txBody>
          <a:bodyPr anchorCtr="0" anchor="t" bIns="0" lIns="0" spcFirstLastPara="1" rIns="0" wrap="square" tIns="0">
            <a:noAutofit/>
          </a:bodyPr>
          <a:lstStyle>
            <a:lvl1pPr lvl="0">
              <a:spcBef>
                <a:spcPts val="0"/>
              </a:spcBef>
              <a:spcAft>
                <a:spcPts val="0"/>
              </a:spcAft>
              <a:buSzPts val="2000"/>
              <a:buFont typeface="Arimo"/>
              <a:buNone/>
              <a:defRPr sz="2000">
                <a:latin typeface="Arimo"/>
                <a:ea typeface="Arimo"/>
                <a:cs typeface="Arimo"/>
                <a:sym typeface="Arimo"/>
              </a:defRPr>
            </a:lvl1pPr>
            <a:lvl2pPr lvl="1">
              <a:spcBef>
                <a:spcPts val="0"/>
              </a:spcBef>
              <a:spcAft>
                <a:spcPts val="0"/>
              </a:spcAft>
              <a:buSzPts val="2000"/>
              <a:buFont typeface="Arimo"/>
              <a:buNone/>
              <a:defRPr sz="2000">
                <a:latin typeface="Arimo"/>
                <a:ea typeface="Arimo"/>
                <a:cs typeface="Arimo"/>
                <a:sym typeface="Arimo"/>
              </a:defRPr>
            </a:lvl2pPr>
            <a:lvl3pPr lvl="2">
              <a:spcBef>
                <a:spcPts val="0"/>
              </a:spcBef>
              <a:spcAft>
                <a:spcPts val="0"/>
              </a:spcAft>
              <a:buSzPts val="2000"/>
              <a:buFont typeface="Arimo"/>
              <a:buNone/>
              <a:defRPr sz="2000">
                <a:latin typeface="Arimo"/>
                <a:ea typeface="Arimo"/>
                <a:cs typeface="Arimo"/>
                <a:sym typeface="Arimo"/>
              </a:defRPr>
            </a:lvl3pPr>
            <a:lvl4pPr lvl="3">
              <a:spcBef>
                <a:spcPts val="0"/>
              </a:spcBef>
              <a:spcAft>
                <a:spcPts val="0"/>
              </a:spcAft>
              <a:buSzPts val="2000"/>
              <a:buFont typeface="Arimo"/>
              <a:buNone/>
              <a:defRPr sz="2000">
                <a:latin typeface="Arimo"/>
                <a:ea typeface="Arimo"/>
                <a:cs typeface="Arimo"/>
                <a:sym typeface="Arimo"/>
              </a:defRPr>
            </a:lvl4pPr>
            <a:lvl5pPr lvl="4">
              <a:spcBef>
                <a:spcPts val="0"/>
              </a:spcBef>
              <a:spcAft>
                <a:spcPts val="0"/>
              </a:spcAft>
              <a:buSzPts val="2000"/>
              <a:buFont typeface="Arimo"/>
              <a:buNone/>
              <a:defRPr sz="2000">
                <a:latin typeface="Arimo"/>
                <a:ea typeface="Arimo"/>
                <a:cs typeface="Arimo"/>
                <a:sym typeface="Arimo"/>
              </a:defRPr>
            </a:lvl5pPr>
            <a:lvl6pPr lvl="5">
              <a:spcBef>
                <a:spcPts val="0"/>
              </a:spcBef>
              <a:spcAft>
                <a:spcPts val="0"/>
              </a:spcAft>
              <a:buSzPts val="2000"/>
              <a:buFont typeface="Arimo"/>
              <a:buNone/>
              <a:defRPr sz="2000">
                <a:latin typeface="Arimo"/>
                <a:ea typeface="Arimo"/>
                <a:cs typeface="Arimo"/>
                <a:sym typeface="Arimo"/>
              </a:defRPr>
            </a:lvl6pPr>
            <a:lvl7pPr lvl="6">
              <a:spcBef>
                <a:spcPts val="0"/>
              </a:spcBef>
              <a:spcAft>
                <a:spcPts val="0"/>
              </a:spcAft>
              <a:buSzPts val="2000"/>
              <a:buFont typeface="Arimo"/>
              <a:buNone/>
              <a:defRPr sz="2000">
                <a:latin typeface="Arimo"/>
                <a:ea typeface="Arimo"/>
                <a:cs typeface="Arimo"/>
                <a:sym typeface="Arimo"/>
              </a:defRPr>
            </a:lvl7pPr>
            <a:lvl8pPr lvl="7">
              <a:spcBef>
                <a:spcPts val="0"/>
              </a:spcBef>
              <a:spcAft>
                <a:spcPts val="0"/>
              </a:spcAft>
              <a:buSzPts val="2000"/>
              <a:buFont typeface="Arimo"/>
              <a:buNone/>
              <a:defRPr sz="2000">
                <a:latin typeface="Arimo"/>
                <a:ea typeface="Arimo"/>
                <a:cs typeface="Arimo"/>
                <a:sym typeface="Arimo"/>
              </a:defRPr>
            </a:lvl8pPr>
            <a:lvl9pPr lvl="8">
              <a:spcBef>
                <a:spcPts val="0"/>
              </a:spcBef>
              <a:spcAft>
                <a:spcPts val="0"/>
              </a:spcAft>
              <a:buSzPts val="2000"/>
              <a:buFont typeface="Arimo"/>
              <a:buNone/>
              <a:defRPr sz="2000">
                <a:latin typeface="Arimo"/>
                <a:ea typeface="Arimo"/>
                <a:cs typeface="Arimo"/>
                <a:sym typeface="Arimo"/>
              </a:defRPr>
            </a:lvl9pPr>
          </a:lstStyle>
          <a:p/>
        </p:txBody>
      </p:sp>
      <p:sp>
        <p:nvSpPr>
          <p:cNvPr id="201" name="Google Shape;201;p28"/>
          <p:cNvSpPr txBox="1"/>
          <p:nvPr>
            <p:ph idx="14" type="subTitle"/>
          </p:nvPr>
        </p:nvSpPr>
        <p:spPr>
          <a:xfrm>
            <a:off x="6328801" y="2861025"/>
            <a:ext cx="2386500" cy="669900"/>
          </a:xfrm>
          <a:prstGeom prst="rect">
            <a:avLst/>
          </a:prstGeom>
        </p:spPr>
        <p:txBody>
          <a:bodyPr anchorCtr="0" anchor="t" bIns="0" lIns="0" spcFirstLastPara="1" rIns="0" wrap="square" tIns="0">
            <a:noAutofit/>
          </a:bodyPr>
          <a:lstStyle>
            <a:lvl1pPr lvl="0">
              <a:spcBef>
                <a:spcPts val="0"/>
              </a:spcBef>
              <a:spcAft>
                <a:spcPts val="0"/>
              </a:spcAft>
              <a:buSzPts val="2000"/>
              <a:buFont typeface="Arimo"/>
              <a:buNone/>
              <a:defRPr sz="2000">
                <a:latin typeface="Arimo"/>
                <a:ea typeface="Arimo"/>
                <a:cs typeface="Arimo"/>
                <a:sym typeface="Arimo"/>
              </a:defRPr>
            </a:lvl1pPr>
            <a:lvl2pPr lvl="1">
              <a:spcBef>
                <a:spcPts val="0"/>
              </a:spcBef>
              <a:spcAft>
                <a:spcPts val="0"/>
              </a:spcAft>
              <a:buSzPts val="2000"/>
              <a:buFont typeface="Arimo"/>
              <a:buNone/>
              <a:defRPr sz="2000">
                <a:latin typeface="Arimo"/>
                <a:ea typeface="Arimo"/>
                <a:cs typeface="Arimo"/>
                <a:sym typeface="Arimo"/>
              </a:defRPr>
            </a:lvl2pPr>
            <a:lvl3pPr lvl="2">
              <a:spcBef>
                <a:spcPts val="0"/>
              </a:spcBef>
              <a:spcAft>
                <a:spcPts val="0"/>
              </a:spcAft>
              <a:buSzPts val="2000"/>
              <a:buFont typeface="Arimo"/>
              <a:buNone/>
              <a:defRPr sz="2000">
                <a:latin typeface="Arimo"/>
                <a:ea typeface="Arimo"/>
                <a:cs typeface="Arimo"/>
                <a:sym typeface="Arimo"/>
              </a:defRPr>
            </a:lvl3pPr>
            <a:lvl4pPr lvl="3">
              <a:spcBef>
                <a:spcPts val="0"/>
              </a:spcBef>
              <a:spcAft>
                <a:spcPts val="0"/>
              </a:spcAft>
              <a:buSzPts val="2000"/>
              <a:buFont typeface="Arimo"/>
              <a:buNone/>
              <a:defRPr sz="2000">
                <a:latin typeface="Arimo"/>
                <a:ea typeface="Arimo"/>
                <a:cs typeface="Arimo"/>
                <a:sym typeface="Arimo"/>
              </a:defRPr>
            </a:lvl4pPr>
            <a:lvl5pPr lvl="4">
              <a:spcBef>
                <a:spcPts val="0"/>
              </a:spcBef>
              <a:spcAft>
                <a:spcPts val="0"/>
              </a:spcAft>
              <a:buSzPts val="2000"/>
              <a:buFont typeface="Arimo"/>
              <a:buNone/>
              <a:defRPr sz="2000">
                <a:latin typeface="Arimo"/>
                <a:ea typeface="Arimo"/>
                <a:cs typeface="Arimo"/>
                <a:sym typeface="Arimo"/>
              </a:defRPr>
            </a:lvl5pPr>
            <a:lvl6pPr lvl="5">
              <a:spcBef>
                <a:spcPts val="0"/>
              </a:spcBef>
              <a:spcAft>
                <a:spcPts val="0"/>
              </a:spcAft>
              <a:buSzPts val="2000"/>
              <a:buFont typeface="Arimo"/>
              <a:buNone/>
              <a:defRPr sz="2000">
                <a:latin typeface="Arimo"/>
                <a:ea typeface="Arimo"/>
                <a:cs typeface="Arimo"/>
                <a:sym typeface="Arimo"/>
              </a:defRPr>
            </a:lvl6pPr>
            <a:lvl7pPr lvl="6">
              <a:spcBef>
                <a:spcPts val="0"/>
              </a:spcBef>
              <a:spcAft>
                <a:spcPts val="0"/>
              </a:spcAft>
              <a:buSzPts val="2000"/>
              <a:buFont typeface="Arimo"/>
              <a:buNone/>
              <a:defRPr sz="2000">
                <a:latin typeface="Arimo"/>
                <a:ea typeface="Arimo"/>
                <a:cs typeface="Arimo"/>
                <a:sym typeface="Arimo"/>
              </a:defRPr>
            </a:lvl7pPr>
            <a:lvl8pPr lvl="7">
              <a:spcBef>
                <a:spcPts val="0"/>
              </a:spcBef>
              <a:spcAft>
                <a:spcPts val="0"/>
              </a:spcAft>
              <a:buSzPts val="2000"/>
              <a:buFont typeface="Arimo"/>
              <a:buNone/>
              <a:defRPr sz="2000">
                <a:latin typeface="Arimo"/>
                <a:ea typeface="Arimo"/>
                <a:cs typeface="Arimo"/>
                <a:sym typeface="Arimo"/>
              </a:defRPr>
            </a:lvl8pPr>
            <a:lvl9pPr lvl="8">
              <a:spcBef>
                <a:spcPts val="0"/>
              </a:spcBef>
              <a:spcAft>
                <a:spcPts val="0"/>
              </a:spcAft>
              <a:buSzPts val="2000"/>
              <a:buFont typeface="Arimo"/>
              <a:buNone/>
              <a:defRPr sz="2000">
                <a:latin typeface="Arimo"/>
                <a:ea typeface="Arimo"/>
                <a:cs typeface="Arimo"/>
                <a:sym typeface="Arim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 Alt 2">
  <p:cSld name="CUSTOM_13_1">
    <p:bg>
      <p:bgPr>
        <a:solidFill>
          <a:schemeClr val="accent5"/>
        </a:solidFill>
      </p:bgPr>
    </p:bg>
    <p:spTree>
      <p:nvGrpSpPr>
        <p:cNvPr id="202" name="Shape 202"/>
        <p:cNvGrpSpPr/>
        <p:nvPr/>
      </p:nvGrpSpPr>
      <p:grpSpPr>
        <a:xfrm>
          <a:off x="0" y="0"/>
          <a:ext cx="0" cy="0"/>
          <a:chOff x="0" y="0"/>
          <a:chExt cx="0" cy="0"/>
        </a:xfrm>
      </p:grpSpPr>
      <p:sp>
        <p:nvSpPr>
          <p:cNvPr id="203" name="Google Shape;203;p29"/>
          <p:cNvSpPr/>
          <p:nvPr>
            <p:ph idx="2" type="pic"/>
          </p:nvPr>
        </p:nvSpPr>
        <p:spPr>
          <a:xfrm>
            <a:off x="4644850" y="1299225"/>
            <a:ext cx="1037700" cy="1056300"/>
          </a:xfrm>
          <a:prstGeom prst="roundRect">
            <a:avLst>
              <a:gd fmla="val 12807" name="adj"/>
            </a:avLst>
          </a:prstGeom>
          <a:noFill/>
          <a:ln>
            <a:noFill/>
          </a:ln>
        </p:spPr>
      </p:sp>
      <p:sp>
        <p:nvSpPr>
          <p:cNvPr id="204" name="Google Shape;204;p29"/>
          <p:cNvSpPr/>
          <p:nvPr>
            <p:ph idx="3" type="pic"/>
          </p:nvPr>
        </p:nvSpPr>
        <p:spPr>
          <a:xfrm>
            <a:off x="4644850" y="3642825"/>
            <a:ext cx="1037700" cy="1056300"/>
          </a:xfrm>
          <a:prstGeom prst="roundRect">
            <a:avLst>
              <a:gd fmla="val 12807" name="adj"/>
            </a:avLst>
          </a:prstGeom>
          <a:noFill/>
          <a:ln>
            <a:noFill/>
          </a:ln>
        </p:spPr>
      </p:sp>
      <p:sp>
        <p:nvSpPr>
          <p:cNvPr id="205" name="Google Shape;205;p29"/>
          <p:cNvSpPr/>
          <p:nvPr>
            <p:ph idx="4" type="pic"/>
          </p:nvPr>
        </p:nvSpPr>
        <p:spPr>
          <a:xfrm>
            <a:off x="7828875" y="2471025"/>
            <a:ext cx="1037700" cy="1056300"/>
          </a:xfrm>
          <a:prstGeom prst="roundRect">
            <a:avLst>
              <a:gd fmla="val 12807" name="adj"/>
            </a:avLst>
          </a:prstGeom>
          <a:noFill/>
          <a:ln>
            <a:noFill/>
          </a:ln>
        </p:spPr>
      </p:sp>
      <p:sp>
        <p:nvSpPr>
          <p:cNvPr id="206" name="Google Shape;206;p29"/>
          <p:cNvSpPr/>
          <p:nvPr>
            <p:ph idx="5" type="pic"/>
          </p:nvPr>
        </p:nvSpPr>
        <p:spPr>
          <a:xfrm>
            <a:off x="373175" y="1147525"/>
            <a:ext cx="3579900" cy="3607500"/>
          </a:xfrm>
          <a:prstGeom prst="roundRect">
            <a:avLst>
              <a:gd fmla="val 11548" name="adj"/>
            </a:avLst>
          </a:prstGeom>
          <a:noFill/>
          <a:ln>
            <a:noFill/>
          </a:ln>
        </p:spPr>
      </p:sp>
      <p:sp>
        <p:nvSpPr>
          <p:cNvPr id="207" name="Google Shape;207;p29"/>
          <p:cNvSpPr txBox="1"/>
          <p:nvPr>
            <p:ph type="title"/>
          </p:nvPr>
        </p:nvSpPr>
        <p:spPr>
          <a:xfrm>
            <a:off x="277500" y="416250"/>
            <a:ext cx="8589000" cy="6267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208" name="Google Shape;208;p29"/>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09" name="Google Shape;209;p29"/>
          <p:cNvSpPr txBox="1"/>
          <p:nvPr>
            <p:ph idx="6"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10" name="Google Shape;210;p29"/>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211" name="Google Shape;211;p29"/>
          <p:cNvSpPr txBox="1"/>
          <p:nvPr>
            <p:ph idx="7" type="title"/>
          </p:nvPr>
        </p:nvSpPr>
        <p:spPr>
          <a:xfrm>
            <a:off x="6033800" y="1539375"/>
            <a:ext cx="2477400" cy="234000"/>
          </a:xfrm>
          <a:prstGeom prst="rect">
            <a:avLst/>
          </a:prstGeom>
        </p:spPr>
        <p:txBody>
          <a:bodyPr anchorCtr="0" anchor="b" bIns="0" lIns="0" spcFirstLastPara="1" rIns="0" wrap="square" tIns="0">
            <a:noAutofit/>
          </a:bodyPr>
          <a:lstStyle>
            <a:lvl1pPr lvl="0">
              <a:lnSpc>
                <a:spcPct val="100000"/>
              </a:lnSpc>
              <a:spcBef>
                <a:spcPts val="0"/>
              </a:spcBef>
              <a:spcAft>
                <a:spcPts val="0"/>
              </a:spcAft>
              <a:buNone/>
              <a:defRPr sz="1400"/>
            </a:lvl1pPr>
            <a:lvl2pPr lvl="1" algn="ctr">
              <a:lnSpc>
                <a:spcPct val="115000"/>
              </a:lnSpc>
              <a:spcBef>
                <a:spcPts val="0"/>
              </a:spcBef>
              <a:spcAft>
                <a:spcPts val="0"/>
              </a:spcAft>
              <a:buNone/>
              <a:defRPr sz="2000">
                <a:latin typeface="Arimo Medium"/>
                <a:ea typeface="Arimo Medium"/>
                <a:cs typeface="Arimo Medium"/>
                <a:sym typeface="Arimo Medium"/>
              </a:defRPr>
            </a:lvl2pPr>
            <a:lvl3pPr lvl="2" algn="ctr">
              <a:lnSpc>
                <a:spcPct val="115000"/>
              </a:lnSpc>
              <a:spcBef>
                <a:spcPts val="0"/>
              </a:spcBef>
              <a:spcAft>
                <a:spcPts val="0"/>
              </a:spcAft>
              <a:buNone/>
              <a:defRPr sz="2000">
                <a:latin typeface="Arimo Medium"/>
                <a:ea typeface="Arimo Medium"/>
                <a:cs typeface="Arimo Medium"/>
                <a:sym typeface="Arimo Medium"/>
              </a:defRPr>
            </a:lvl3pPr>
            <a:lvl4pPr lvl="3" algn="ctr">
              <a:lnSpc>
                <a:spcPct val="115000"/>
              </a:lnSpc>
              <a:spcBef>
                <a:spcPts val="0"/>
              </a:spcBef>
              <a:spcAft>
                <a:spcPts val="0"/>
              </a:spcAft>
              <a:buNone/>
              <a:defRPr sz="2000">
                <a:latin typeface="Arimo Medium"/>
                <a:ea typeface="Arimo Medium"/>
                <a:cs typeface="Arimo Medium"/>
                <a:sym typeface="Arimo Medium"/>
              </a:defRPr>
            </a:lvl4pPr>
            <a:lvl5pPr lvl="4" algn="ctr">
              <a:lnSpc>
                <a:spcPct val="115000"/>
              </a:lnSpc>
              <a:spcBef>
                <a:spcPts val="0"/>
              </a:spcBef>
              <a:spcAft>
                <a:spcPts val="0"/>
              </a:spcAft>
              <a:buNone/>
              <a:defRPr sz="2000">
                <a:latin typeface="Arimo Medium"/>
                <a:ea typeface="Arimo Medium"/>
                <a:cs typeface="Arimo Medium"/>
                <a:sym typeface="Arimo Medium"/>
              </a:defRPr>
            </a:lvl5pPr>
            <a:lvl6pPr lvl="5" algn="ctr">
              <a:lnSpc>
                <a:spcPct val="115000"/>
              </a:lnSpc>
              <a:spcBef>
                <a:spcPts val="0"/>
              </a:spcBef>
              <a:spcAft>
                <a:spcPts val="0"/>
              </a:spcAft>
              <a:buNone/>
              <a:defRPr sz="2000">
                <a:latin typeface="Arimo Medium"/>
                <a:ea typeface="Arimo Medium"/>
                <a:cs typeface="Arimo Medium"/>
                <a:sym typeface="Arimo Medium"/>
              </a:defRPr>
            </a:lvl6pPr>
            <a:lvl7pPr lvl="6" algn="ctr">
              <a:lnSpc>
                <a:spcPct val="115000"/>
              </a:lnSpc>
              <a:spcBef>
                <a:spcPts val="0"/>
              </a:spcBef>
              <a:spcAft>
                <a:spcPts val="0"/>
              </a:spcAft>
              <a:buNone/>
              <a:defRPr sz="2000">
                <a:latin typeface="Arimo Medium"/>
                <a:ea typeface="Arimo Medium"/>
                <a:cs typeface="Arimo Medium"/>
                <a:sym typeface="Arimo Medium"/>
              </a:defRPr>
            </a:lvl7pPr>
            <a:lvl8pPr lvl="7" algn="ctr">
              <a:lnSpc>
                <a:spcPct val="115000"/>
              </a:lnSpc>
              <a:spcBef>
                <a:spcPts val="0"/>
              </a:spcBef>
              <a:spcAft>
                <a:spcPts val="0"/>
              </a:spcAft>
              <a:buNone/>
              <a:defRPr sz="2000">
                <a:latin typeface="Arimo Medium"/>
                <a:ea typeface="Arimo Medium"/>
                <a:cs typeface="Arimo Medium"/>
                <a:sym typeface="Arimo Medium"/>
              </a:defRPr>
            </a:lvl8pPr>
            <a:lvl9pPr lvl="8" algn="ctr">
              <a:lnSpc>
                <a:spcPct val="115000"/>
              </a:lnSpc>
              <a:spcBef>
                <a:spcPts val="0"/>
              </a:spcBef>
              <a:spcAft>
                <a:spcPts val="0"/>
              </a:spcAft>
              <a:buNone/>
              <a:defRPr sz="2000">
                <a:latin typeface="Arimo Medium"/>
                <a:ea typeface="Arimo Medium"/>
                <a:cs typeface="Arimo Medium"/>
                <a:sym typeface="Arimo Medium"/>
              </a:defRPr>
            </a:lvl9pPr>
          </a:lstStyle>
          <a:p/>
        </p:txBody>
      </p:sp>
      <p:sp>
        <p:nvSpPr>
          <p:cNvPr id="212" name="Google Shape;212;p29"/>
          <p:cNvSpPr txBox="1"/>
          <p:nvPr>
            <p:ph idx="8" type="title"/>
          </p:nvPr>
        </p:nvSpPr>
        <p:spPr>
          <a:xfrm>
            <a:off x="6033800" y="1808625"/>
            <a:ext cx="2832600" cy="525600"/>
          </a:xfrm>
          <a:prstGeom prst="rect">
            <a:avLst/>
          </a:prstGeom>
        </p:spPr>
        <p:txBody>
          <a:bodyPr anchorCtr="0" anchor="t" bIns="182875" lIns="0" spcFirstLastPara="1" rIns="182875" wrap="square" tIns="0">
            <a:noAutofit/>
          </a:bodyPr>
          <a:lstStyle>
            <a:lvl1pPr lvl="0">
              <a:lnSpc>
                <a:spcPct val="115000"/>
              </a:lnSpc>
              <a:spcBef>
                <a:spcPts val="0"/>
              </a:spcBef>
              <a:spcAft>
                <a:spcPts val="0"/>
              </a:spcAft>
              <a:buNone/>
              <a:defRPr sz="800"/>
            </a:lvl1pPr>
            <a:lvl2pPr lvl="1" algn="ctr">
              <a:lnSpc>
                <a:spcPct val="115000"/>
              </a:lnSpc>
              <a:spcBef>
                <a:spcPts val="0"/>
              </a:spcBef>
              <a:spcAft>
                <a:spcPts val="0"/>
              </a:spcAft>
              <a:buNone/>
              <a:defRPr sz="1100">
                <a:latin typeface="Arimo Medium"/>
                <a:ea typeface="Arimo Medium"/>
                <a:cs typeface="Arimo Medium"/>
                <a:sym typeface="Arimo Medium"/>
              </a:defRPr>
            </a:lvl2pPr>
            <a:lvl3pPr lvl="2" algn="ctr">
              <a:lnSpc>
                <a:spcPct val="115000"/>
              </a:lnSpc>
              <a:spcBef>
                <a:spcPts val="0"/>
              </a:spcBef>
              <a:spcAft>
                <a:spcPts val="0"/>
              </a:spcAft>
              <a:buNone/>
              <a:defRPr sz="1100">
                <a:latin typeface="Arimo Medium"/>
                <a:ea typeface="Arimo Medium"/>
                <a:cs typeface="Arimo Medium"/>
                <a:sym typeface="Arimo Medium"/>
              </a:defRPr>
            </a:lvl3pPr>
            <a:lvl4pPr lvl="3" algn="ctr">
              <a:lnSpc>
                <a:spcPct val="115000"/>
              </a:lnSpc>
              <a:spcBef>
                <a:spcPts val="0"/>
              </a:spcBef>
              <a:spcAft>
                <a:spcPts val="0"/>
              </a:spcAft>
              <a:buNone/>
              <a:defRPr sz="1100">
                <a:latin typeface="Arimo Medium"/>
                <a:ea typeface="Arimo Medium"/>
                <a:cs typeface="Arimo Medium"/>
                <a:sym typeface="Arimo Medium"/>
              </a:defRPr>
            </a:lvl4pPr>
            <a:lvl5pPr lvl="4" algn="ctr">
              <a:lnSpc>
                <a:spcPct val="115000"/>
              </a:lnSpc>
              <a:spcBef>
                <a:spcPts val="0"/>
              </a:spcBef>
              <a:spcAft>
                <a:spcPts val="0"/>
              </a:spcAft>
              <a:buNone/>
              <a:defRPr sz="1100">
                <a:latin typeface="Arimo Medium"/>
                <a:ea typeface="Arimo Medium"/>
                <a:cs typeface="Arimo Medium"/>
                <a:sym typeface="Arimo Medium"/>
              </a:defRPr>
            </a:lvl5pPr>
            <a:lvl6pPr lvl="5" algn="ctr">
              <a:lnSpc>
                <a:spcPct val="115000"/>
              </a:lnSpc>
              <a:spcBef>
                <a:spcPts val="0"/>
              </a:spcBef>
              <a:spcAft>
                <a:spcPts val="0"/>
              </a:spcAft>
              <a:buNone/>
              <a:defRPr sz="1100">
                <a:latin typeface="Arimo Medium"/>
                <a:ea typeface="Arimo Medium"/>
                <a:cs typeface="Arimo Medium"/>
                <a:sym typeface="Arimo Medium"/>
              </a:defRPr>
            </a:lvl6pPr>
            <a:lvl7pPr lvl="6" algn="ctr">
              <a:lnSpc>
                <a:spcPct val="115000"/>
              </a:lnSpc>
              <a:spcBef>
                <a:spcPts val="0"/>
              </a:spcBef>
              <a:spcAft>
                <a:spcPts val="0"/>
              </a:spcAft>
              <a:buNone/>
              <a:defRPr sz="1100">
                <a:latin typeface="Arimo Medium"/>
                <a:ea typeface="Arimo Medium"/>
                <a:cs typeface="Arimo Medium"/>
                <a:sym typeface="Arimo Medium"/>
              </a:defRPr>
            </a:lvl7pPr>
            <a:lvl8pPr lvl="7" algn="ctr">
              <a:lnSpc>
                <a:spcPct val="115000"/>
              </a:lnSpc>
              <a:spcBef>
                <a:spcPts val="0"/>
              </a:spcBef>
              <a:spcAft>
                <a:spcPts val="0"/>
              </a:spcAft>
              <a:buNone/>
              <a:defRPr sz="1100">
                <a:latin typeface="Arimo Medium"/>
                <a:ea typeface="Arimo Medium"/>
                <a:cs typeface="Arimo Medium"/>
                <a:sym typeface="Arimo Medium"/>
              </a:defRPr>
            </a:lvl8pPr>
            <a:lvl9pPr lvl="8" algn="ctr">
              <a:lnSpc>
                <a:spcPct val="115000"/>
              </a:lnSpc>
              <a:spcBef>
                <a:spcPts val="0"/>
              </a:spcBef>
              <a:spcAft>
                <a:spcPts val="0"/>
              </a:spcAft>
              <a:buNone/>
              <a:defRPr sz="1100">
                <a:latin typeface="Arimo Medium"/>
                <a:ea typeface="Arimo Medium"/>
                <a:cs typeface="Arimo Medium"/>
                <a:sym typeface="Arimo Medium"/>
              </a:defRPr>
            </a:lvl9pPr>
          </a:lstStyle>
          <a:p/>
        </p:txBody>
      </p:sp>
      <p:sp>
        <p:nvSpPr>
          <p:cNvPr id="213" name="Google Shape;213;p29"/>
          <p:cNvSpPr txBox="1"/>
          <p:nvPr>
            <p:ph idx="9" type="title"/>
          </p:nvPr>
        </p:nvSpPr>
        <p:spPr>
          <a:xfrm>
            <a:off x="4869750" y="2711175"/>
            <a:ext cx="2477400" cy="234000"/>
          </a:xfrm>
          <a:prstGeom prst="rect">
            <a:avLst/>
          </a:prstGeom>
        </p:spPr>
        <p:txBody>
          <a:bodyPr anchorCtr="0" anchor="b" bIns="0" lIns="0" spcFirstLastPara="1" rIns="0" wrap="square" tIns="0">
            <a:noAutofit/>
          </a:bodyPr>
          <a:lstStyle>
            <a:lvl1pPr lvl="0">
              <a:lnSpc>
                <a:spcPct val="100000"/>
              </a:lnSpc>
              <a:spcBef>
                <a:spcPts val="0"/>
              </a:spcBef>
              <a:spcAft>
                <a:spcPts val="0"/>
              </a:spcAft>
              <a:buNone/>
              <a:defRPr sz="1400"/>
            </a:lvl1pPr>
            <a:lvl2pPr lvl="1" algn="ctr">
              <a:lnSpc>
                <a:spcPct val="115000"/>
              </a:lnSpc>
              <a:spcBef>
                <a:spcPts val="0"/>
              </a:spcBef>
              <a:spcAft>
                <a:spcPts val="0"/>
              </a:spcAft>
              <a:buNone/>
              <a:defRPr sz="2000">
                <a:latin typeface="Arimo Medium"/>
                <a:ea typeface="Arimo Medium"/>
                <a:cs typeface="Arimo Medium"/>
                <a:sym typeface="Arimo Medium"/>
              </a:defRPr>
            </a:lvl2pPr>
            <a:lvl3pPr lvl="2" algn="ctr">
              <a:lnSpc>
                <a:spcPct val="115000"/>
              </a:lnSpc>
              <a:spcBef>
                <a:spcPts val="0"/>
              </a:spcBef>
              <a:spcAft>
                <a:spcPts val="0"/>
              </a:spcAft>
              <a:buNone/>
              <a:defRPr sz="2000">
                <a:latin typeface="Arimo Medium"/>
                <a:ea typeface="Arimo Medium"/>
                <a:cs typeface="Arimo Medium"/>
                <a:sym typeface="Arimo Medium"/>
              </a:defRPr>
            </a:lvl3pPr>
            <a:lvl4pPr lvl="3" algn="ctr">
              <a:lnSpc>
                <a:spcPct val="115000"/>
              </a:lnSpc>
              <a:spcBef>
                <a:spcPts val="0"/>
              </a:spcBef>
              <a:spcAft>
                <a:spcPts val="0"/>
              </a:spcAft>
              <a:buNone/>
              <a:defRPr sz="2000">
                <a:latin typeface="Arimo Medium"/>
                <a:ea typeface="Arimo Medium"/>
                <a:cs typeface="Arimo Medium"/>
                <a:sym typeface="Arimo Medium"/>
              </a:defRPr>
            </a:lvl4pPr>
            <a:lvl5pPr lvl="4" algn="ctr">
              <a:lnSpc>
                <a:spcPct val="115000"/>
              </a:lnSpc>
              <a:spcBef>
                <a:spcPts val="0"/>
              </a:spcBef>
              <a:spcAft>
                <a:spcPts val="0"/>
              </a:spcAft>
              <a:buNone/>
              <a:defRPr sz="2000">
                <a:latin typeface="Arimo Medium"/>
                <a:ea typeface="Arimo Medium"/>
                <a:cs typeface="Arimo Medium"/>
                <a:sym typeface="Arimo Medium"/>
              </a:defRPr>
            </a:lvl5pPr>
            <a:lvl6pPr lvl="5" algn="ctr">
              <a:lnSpc>
                <a:spcPct val="115000"/>
              </a:lnSpc>
              <a:spcBef>
                <a:spcPts val="0"/>
              </a:spcBef>
              <a:spcAft>
                <a:spcPts val="0"/>
              </a:spcAft>
              <a:buNone/>
              <a:defRPr sz="2000">
                <a:latin typeface="Arimo Medium"/>
                <a:ea typeface="Arimo Medium"/>
                <a:cs typeface="Arimo Medium"/>
                <a:sym typeface="Arimo Medium"/>
              </a:defRPr>
            </a:lvl6pPr>
            <a:lvl7pPr lvl="6" algn="ctr">
              <a:lnSpc>
                <a:spcPct val="115000"/>
              </a:lnSpc>
              <a:spcBef>
                <a:spcPts val="0"/>
              </a:spcBef>
              <a:spcAft>
                <a:spcPts val="0"/>
              </a:spcAft>
              <a:buNone/>
              <a:defRPr sz="2000">
                <a:latin typeface="Arimo Medium"/>
                <a:ea typeface="Arimo Medium"/>
                <a:cs typeface="Arimo Medium"/>
                <a:sym typeface="Arimo Medium"/>
              </a:defRPr>
            </a:lvl7pPr>
            <a:lvl8pPr lvl="7" algn="ctr">
              <a:lnSpc>
                <a:spcPct val="115000"/>
              </a:lnSpc>
              <a:spcBef>
                <a:spcPts val="0"/>
              </a:spcBef>
              <a:spcAft>
                <a:spcPts val="0"/>
              </a:spcAft>
              <a:buNone/>
              <a:defRPr sz="2000">
                <a:latin typeface="Arimo Medium"/>
                <a:ea typeface="Arimo Medium"/>
                <a:cs typeface="Arimo Medium"/>
                <a:sym typeface="Arimo Medium"/>
              </a:defRPr>
            </a:lvl8pPr>
            <a:lvl9pPr lvl="8" algn="ctr">
              <a:lnSpc>
                <a:spcPct val="115000"/>
              </a:lnSpc>
              <a:spcBef>
                <a:spcPts val="0"/>
              </a:spcBef>
              <a:spcAft>
                <a:spcPts val="0"/>
              </a:spcAft>
              <a:buNone/>
              <a:defRPr sz="2000">
                <a:latin typeface="Arimo Medium"/>
                <a:ea typeface="Arimo Medium"/>
                <a:cs typeface="Arimo Medium"/>
                <a:sym typeface="Arimo Medium"/>
              </a:defRPr>
            </a:lvl9pPr>
          </a:lstStyle>
          <a:p/>
        </p:txBody>
      </p:sp>
      <p:sp>
        <p:nvSpPr>
          <p:cNvPr id="214" name="Google Shape;214;p29"/>
          <p:cNvSpPr txBox="1"/>
          <p:nvPr>
            <p:ph idx="13" type="title"/>
          </p:nvPr>
        </p:nvSpPr>
        <p:spPr>
          <a:xfrm>
            <a:off x="4869750" y="2980425"/>
            <a:ext cx="2832600" cy="525600"/>
          </a:xfrm>
          <a:prstGeom prst="rect">
            <a:avLst/>
          </a:prstGeom>
        </p:spPr>
        <p:txBody>
          <a:bodyPr anchorCtr="0" anchor="t" bIns="182875" lIns="0" spcFirstLastPara="1" rIns="182875" wrap="square" tIns="0">
            <a:noAutofit/>
          </a:bodyPr>
          <a:lstStyle>
            <a:lvl1pPr lvl="0">
              <a:lnSpc>
                <a:spcPct val="115000"/>
              </a:lnSpc>
              <a:spcBef>
                <a:spcPts val="0"/>
              </a:spcBef>
              <a:spcAft>
                <a:spcPts val="0"/>
              </a:spcAft>
              <a:buNone/>
              <a:defRPr sz="800"/>
            </a:lvl1pPr>
            <a:lvl2pPr lvl="1" algn="ctr">
              <a:lnSpc>
                <a:spcPct val="115000"/>
              </a:lnSpc>
              <a:spcBef>
                <a:spcPts val="0"/>
              </a:spcBef>
              <a:spcAft>
                <a:spcPts val="0"/>
              </a:spcAft>
              <a:buNone/>
              <a:defRPr sz="1100">
                <a:latin typeface="Arimo Medium"/>
                <a:ea typeface="Arimo Medium"/>
                <a:cs typeface="Arimo Medium"/>
                <a:sym typeface="Arimo Medium"/>
              </a:defRPr>
            </a:lvl2pPr>
            <a:lvl3pPr lvl="2" algn="ctr">
              <a:lnSpc>
                <a:spcPct val="115000"/>
              </a:lnSpc>
              <a:spcBef>
                <a:spcPts val="0"/>
              </a:spcBef>
              <a:spcAft>
                <a:spcPts val="0"/>
              </a:spcAft>
              <a:buNone/>
              <a:defRPr sz="1100">
                <a:latin typeface="Arimo Medium"/>
                <a:ea typeface="Arimo Medium"/>
                <a:cs typeface="Arimo Medium"/>
                <a:sym typeface="Arimo Medium"/>
              </a:defRPr>
            </a:lvl3pPr>
            <a:lvl4pPr lvl="3" algn="ctr">
              <a:lnSpc>
                <a:spcPct val="115000"/>
              </a:lnSpc>
              <a:spcBef>
                <a:spcPts val="0"/>
              </a:spcBef>
              <a:spcAft>
                <a:spcPts val="0"/>
              </a:spcAft>
              <a:buNone/>
              <a:defRPr sz="1100">
                <a:latin typeface="Arimo Medium"/>
                <a:ea typeface="Arimo Medium"/>
                <a:cs typeface="Arimo Medium"/>
                <a:sym typeface="Arimo Medium"/>
              </a:defRPr>
            </a:lvl4pPr>
            <a:lvl5pPr lvl="4" algn="ctr">
              <a:lnSpc>
                <a:spcPct val="115000"/>
              </a:lnSpc>
              <a:spcBef>
                <a:spcPts val="0"/>
              </a:spcBef>
              <a:spcAft>
                <a:spcPts val="0"/>
              </a:spcAft>
              <a:buNone/>
              <a:defRPr sz="1100">
                <a:latin typeface="Arimo Medium"/>
                <a:ea typeface="Arimo Medium"/>
                <a:cs typeface="Arimo Medium"/>
                <a:sym typeface="Arimo Medium"/>
              </a:defRPr>
            </a:lvl5pPr>
            <a:lvl6pPr lvl="5" algn="ctr">
              <a:lnSpc>
                <a:spcPct val="115000"/>
              </a:lnSpc>
              <a:spcBef>
                <a:spcPts val="0"/>
              </a:spcBef>
              <a:spcAft>
                <a:spcPts val="0"/>
              </a:spcAft>
              <a:buNone/>
              <a:defRPr sz="1100">
                <a:latin typeface="Arimo Medium"/>
                <a:ea typeface="Arimo Medium"/>
                <a:cs typeface="Arimo Medium"/>
                <a:sym typeface="Arimo Medium"/>
              </a:defRPr>
            </a:lvl6pPr>
            <a:lvl7pPr lvl="6" algn="ctr">
              <a:lnSpc>
                <a:spcPct val="115000"/>
              </a:lnSpc>
              <a:spcBef>
                <a:spcPts val="0"/>
              </a:spcBef>
              <a:spcAft>
                <a:spcPts val="0"/>
              </a:spcAft>
              <a:buNone/>
              <a:defRPr sz="1100">
                <a:latin typeface="Arimo Medium"/>
                <a:ea typeface="Arimo Medium"/>
                <a:cs typeface="Arimo Medium"/>
                <a:sym typeface="Arimo Medium"/>
              </a:defRPr>
            </a:lvl7pPr>
            <a:lvl8pPr lvl="7" algn="ctr">
              <a:lnSpc>
                <a:spcPct val="115000"/>
              </a:lnSpc>
              <a:spcBef>
                <a:spcPts val="0"/>
              </a:spcBef>
              <a:spcAft>
                <a:spcPts val="0"/>
              </a:spcAft>
              <a:buNone/>
              <a:defRPr sz="1100">
                <a:latin typeface="Arimo Medium"/>
                <a:ea typeface="Arimo Medium"/>
                <a:cs typeface="Arimo Medium"/>
                <a:sym typeface="Arimo Medium"/>
              </a:defRPr>
            </a:lvl8pPr>
            <a:lvl9pPr lvl="8" algn="ctr">
              <a:lnSpc>
                <a:spcPct val="115000"/>
              </a:lnSpc>
              <a:spcBef>
                <a:spcPts val="0"/>
              </a:spcBef>
              <a:spcAft>
                <a:spcPts val="0"/>
              </a:spcAft>
              <a:buNone/>
              <a:defRPr sz="1100">
                <a:latin typeface="Arimo Medium"/>
                <a:ea typeface="Arimo Medium"/>
                <a:cs typeface="Arimo Medium"/>
                <a:sym typeface="Arimo Medium"/>
              </a:defRPr>
            </a:lvl9pPr>
          </a:lstStyle>
          <a:p/>
        </p:txBody>
      </p:sp>
      <p:sp>
        <p:nvSpPr>
          <p:cNvPr id="215" name="Google Shape;215;p29"/>
          <p:cNvSpPr txBox="1"/>
          <p:nvPr>
            <p:ph idx="14" type="title"/>
          </p:nvPr>
        </p:nvSpPr>
        <p:spPr>
          <a:xfrm>
            <a:off x="6033800" y="3882975"/>
            <a:ext cx="2477400" cy="234000"/>
          </a:xfrm>
          <a:prstGeom prst="rect">
            <a:avLst/>
          </a:prstGeom>
        </p:spPr>
        <p:txBody>
          <a:bodyPr anchorCtr="0" anchor="b" bIns="0" lIns="0" spcFirstLastPara="1" rIns="0" wrap="square" tIns="0">
            <a:noAutofit/>
          </a:bodyPr>
          <a:lstStyle>
            <a:lvl1pPr lvl="0">
              <a:lnSpc>
                <a:spcPct val="100000"/>
              </a:lnSpc>
              <a:spcBef>
                <a:spcPts val="0"/>
              </a:spcBef>
              <a:spcAft>
                <a:spcPts val="0"/>
              </a:spcAft>
              <a:buNone/>
              <a:defRPr sz="1400"/>
            </a:lvl1pPr>
            <a:lvl2pPr lvl="1" algn="ctr">
              <a:lnSpc>
                <a:spcPct val="115000"/>
              </a:lnSpc>
              <a:spcBef>
                <a:spcPts val="0"/>
              </a:spcBef>
              <a:spcAft>
                <a:spcPts val="0"/>
              </a:spcAft>
              <a:buNone/>
              <a:defRPr sz="2000">
                <a:latin typeface="Arimo Medium"/>
                <a:ea typeface="Arimo Medium"/>
                <a:cs typeface="Arimo Medium"/>
                <a:sym typeface="Arimo Medium"/>
              </a:defRPr>
            </a:lvl2pPr>
            <a:lvl3pPr lvl="2" algn="ctr">
              <a:lnSpc>
                <a:spcPct val="115000"/>
              </a:lnSpc>
              <a:spcBef>
                <a:spcPts val="0"/>
              </a:spcBef>
              <a:spcAft>
                <a:spcPts val="0"/>
              </a:spcAft>
              <a:buNone/>
              <a:defRPr sz="2000">
                <a:latin typeface="Arimo Medium"/>
                <a:ea typeface="Arimo Medium"/>
                <a:cs typeface="Arimo Medium"/>
                <a:sym typeface="Arimo Medium"/>
              </a:defRPr>
            </a:lvl3pPr>
            <a:lvl4pPr lvl="3" algn="ctr">
              <a:lnSpc>
                <a:spcPct val="115000"/>
              </a:lnSpc>
              <a:spcBef>
                <a:spcPts val="0"/>
              </a:spcBef>
              <a:spcAft>
                <a:spcPts val="0"/>
              </a:spcAft>
              <a:buNone/>
              <a:defRPr sz="2000">
                <a:latin typeface="Arimo Medium"/>
                <a:ea typeface="Arimo Medium"/>
                <a:cs typeface="Arimo Medium"/>
                <a:sym typeface="Arimo Medium"/>
              </a:defRPr>
            </a:lvl4pPr>
            <a:lvl5pPr lvl="4" algn="ctr">
              <a:lnSpc>
                <a:spcPct val="115000"/>
              </a:lnSpc>
              <a:spcBef>
                <a:spcPts val="0"/>
              </a:spcBef>
              <a:spcAft>
                <a:spcPts val="0"/>
              </a:spcAft>
              <a:buNone/>
              <a:defRPr sz="2000">
                <a:latin typeface="Arimo Medium"/>
                <a:ea typeface="Arimo Medium"/>
                <a:cs typeface="Arimo Medium"/>
                <a:sym typeface="Arimo Medium"/>
              </a:defRPr>
            </a:lvl5pPr>
            <a:lvl6pPr lvl="5" algn="ctr">
              <a:lnSpc>
                <a:spcPct val="115000"/>
              </a:lnSpc>
              <a:spcBef>
                <a:spcPts val="0"/>
              </a:spcBef>
              <a:spcAft>
                <a:spcPts val="0"/>
              </a:spcAft>
              <a:buNone/>
              <a:defRPr sz="2000">
                <a:latin typeface="Arimo Medium"/>
                <a:ea typeface="Arimo Medium"/>
                <a:cs typeface="Arimo Medium"/>
                <a:sym typeface="Arimo Medium"/>
              </a:defRPr>
            </a:lvl6pPr>
            <a:lvl7pPr lvl="6" algn="ctr">
              <a:lnSpc>
                <a:spcPct val="115000"/>
              </a:lnSpc>
              <a:spcBef>
                <a:spcPts val="0"/>
              </a:spcBef>
              <a:spcAft>
                <a:spcPts val="0"/>
              </a:spcAft>
              <a:buNone/>
              <a:defRPr sz="2000">
                <a:latin typeface="Arimo Medium"/>
                <a:ea typeface="Arimo Medium"/>
                <a:cs typeface="Arimo Medium"/>
                <a:sym typeface="Arimo Medium"/>
              </a:defRPr>
            </a:lvl7pPr>
            <a:lvl8pPr lvl="7" algn="ctr">
              <a:lnSpc>
                <a:spcPct val="115000"/>
              </a:lnSpc>
              <a:spcBef>
                <a:spcPts val="0"/>
              </a:spcBef>
              <a:spcAft>
                <a:spcPts val="0"/>
              </a:spcAft>
              <a:buNone/>
              <a:defRPr sz="2000">
                <a:latin typeface="Arimo Medium"/>
                <a:ea typeface="Arimo Medium"/>
                <a:cs typeface="Arimo Medium"/>
                <a:sym typeface="Arimo Medium"/>
              </a:defRPr>
            </a:lvl8pPr>
            <a:lvl9pPr lvl="8" algn="ctr">
              <a:lnSpc>
                <a:spcPct val="115000"/>
              </a:lnSpc>
              <a:spcBef>
                <a:spcPts val="0"/>
              </a:spcBef>
              <a:spcAft>
                <a:spcPts val="0"/>
              </a:spcAft>
              <a:buNone/>
              <a:defRPr sz="2000">
                <a:latin typeface="Arimo Medium"/>
                <a:ea typeface="Arimo Medium"/>
                <a:cs typeface="Arimo Medium"/>
                <a:sym typeface="Arimo Medium"/>
              </a:defRPr>
            </a:lvl9pPr>
          </a:lstStyle>
          <a:p/>
        </p:txBody>
      </p:sp>
      <p:sp>
        <p:nvSpPr>
          <p:cNvPr id="216" name="Google Shape;216;p29"/>
          <p:cNvSpPr txBox="1"/>
          <p:nvPr>
            <p:ph idx="15" type="title"/>
          </p:nvPr>
        </p:nvSpPr>
        <p:spPr>
          <a:xfrm>
            <a:off x="6033800" y="4152225"/>
            <a:ext cx="2832600" cy="525600"/>
          </a:xfrm>
          <a:prstGeom prst="rect">
            <a:avLst/>
          </a:prstGeom>
        </p:spPr>
        <p:txBody>
          <a:bodyPr anchorCtr="0" anchor="t" bIns="182875" lIns="0" spcFirstLastPara="1" rIns="182875" wrap="square" tIns="0">
            <a:noAutofit/>
          </a:bodyPr>
          <a:lstStyle>
            <a:lvl1pPr lvl="0">
              <a:lnSpc>
                <a:spcPct val="115000"/>
              </a:lnSpc>
              <a:spcBef>
                <a:spcPts val="0"/>
              </a:spcBef>
              <a:spcAft>
                <a:spcPts val="0"/>
              </a:spcAft>
              <a:buNone/>
              <a:defRPr sz="800"/>
            </a:lvl1pPr>
            <a:lvl2pPr lvl="1" algn="ctr">
              <a:lnSpc>
                <a:spcPct val="115000"/>
              </a:lnSpc>
              <a:spcBef>
                <a:spcPts val="0"/>
              </a:spcBef>
              <a:spcAft>
                <a:spcPts val="0"/>
              </a:spcAft>
              <a:buNone/>
              <a:defRPr sz="1100">
                <a:latin typeface="Arimo Medium"/>
                <a:ea typeface="Arimo Medium"/>
                <a:cs typeface="Arimo Medium"/>
                <a:sym typeface="Arimo Medium"/>
              </a:defRPr>
            </a:lvl2pPr>
            <a:lvl3pPr lvl="2" algn="ctr">
              <a:lnSpc>
                <a:spcPct val="115000"/>
              </a:lnSpc>
              <a:spcBef>
                <a:spcPts val="0"/>
              </a:spcBef>
              <a:spcAft>
                <a:spcPts val="0"/>
              </a:spcAft>
              <a:buNone/>
              <a:defRPr sz="1100">
                <a:latin typeface="Arimo Medium"/>
                <a:ea typeface="Arimo Medium"/>
                <a:cs typeface="Arimo Medium"/>
                <a:sym typeface="Arimo Medium"/>
              </a:defRPr>
            </a:lvl3pPr>
            <a:lvl4pPr lvl="3" algn="ctr">
              <a:lnSpc>
                <a:spcPct val="115000"/>
              </a:lnSpc>
              <a:spcBef>
                <a:spcPts val="0"/>
              </a:spcBef>
              <a:spcAft>
                <a:spcPts val="0"/>
              </a:spcAft>
              <a:buNone/>
              <a:defRPr sz="1100">
                <a:latin typeface="Arimo Medium"/>
                <a:ea typeface="Arimo Medium"/>
                <a:cs typeface="Arimo Medium"/>
                <a:sym typeface="Arimo Medium"/>
              </a:defRPr>
            </a:lvl4pPr>
            <a:lvl5pPr lvl="4" algn="ctr">
              <a:lnSpc>
                <a:spcPct val="115000"/>
              </a:lnSpc>
              <a:spcBef>
                <a:spcPts val="0"/>
              </a:spcBef>
              <a:spcAft>
                <a:spcPts val="0"/>
              </a:spcAft>
              <a:buNone/>
              <a:defRPr sz="1100">
                <a:latin typeface="Arimo Medium"/>
                <a:ea typeface="Arimo Medium"/>
                <a:cs typeface="Arimo Medium"/>
                <a:sym typeface="Arimo Medium"/>
              </a:defRPr>
            </a:lvl5pPr>
            <a:lvl6pPr lvl="5" algn="ctr">
              <a:lnSpc>
                <a:spcPct val="115000"/>
              </a:lnSpc>
              <a:spcBef>
                <a:spcPts val="0"/>
              </a:spcBef>
              <a:spcAft>
                <a:spcPts val="0"/>
              </a:spcAft>
              <a:buNone/>
              <a:defRPr sz="1100">
                <a:latin typeface="Arimo Medium"/>
                <a:ea typeface="Arimo Medium"/>
                <a:cs typeface="Arimo Medium"/>
                <a:sym typeface="Arimo Medium"/>
              </a:defRPr>
            </a:lvl6pPr>
            <a:lvl7pPr lvl="6" algn="ctr">
              <a:lnSpc>
                <a:spcPct val="115000"/>
              </a:lnSpc>
              <a:spcBef>
                <a:spcPts val="0"/>
              </a:spcBef>
              <a:spcAft>
                <a:spcPts val="0"/>
              </a:spcAft>
              <a:buNone/>
              <a:defRPr sz="1100">
                <a:latin typeface="Arimo Medium"/>
                <a:ea typeface="Arimo Medium"/>
                <a:cs typeface="Arimo Medium"/>
                <a:sym typeface="Arimo Medium"/>
              </a:defRPr>
            </a:lvl7pPr>
            <a:lvl8pPr lvl="7" algn="ctr">
              <a:lnSpc>
                <a:spcPct val="115000"/>
              </a:lnSpc>
              <a:spcBef>
                <a:spcPts val="0"/>
              </a:spcBef>
              <a:spcAft>
                <a:spcPts val="0"/>
              </a:spcAft>
              <a:buNone/>
              <a:defRPr sz="1100">
                <a:latin typeface="Arimo Medium"/>
                <a:ea typeface="Arimo Medium"/>
                <a:cs typeface="Arimo Medium"/>
                <a:sym typeface="Arimo Medium"/>
              </a:defRPr>
            </a:lvl8pPr>
            <a:lvl9pPr lvl="8" algn="ctr">
              <a:lnSpc>
                <a:spcPct val="115000"/>
              </a:lnSpc>
              <a:spcBef>
                <a:spcPts val="0"/>
              </a:spcBef>
              <a:spcAft>
                <a:spcPts val="0"/>
              </a:spcAft>
              <a:buNone/>
              <a:defRPr sz="1100">
                <a:latin typeface="Arimo Medium"/>
                <a:ea typeface="Arimo Medium"/>
                <a:cs typeface="Arimo Medium"/>
                <a:sym typeface="Arimo Medium"/>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 Alt 1">
  <p:cSld name="CUSTOM_14">
    <p:bg>
      <p:bgPr>
        <a:solidFill>
          <a:schemeClr val="accent5"/>
        </a:solidFill>
      </p:bgPr>
    </p:bg>
    <p:spTree>
      <p:nvGrpSpPr>
        <p:cNvPr id="217" name="Shape 217"/>
        <p:cNvGrpSpPr/>
        <p:nvPr/>
      </p:nvGrpSpPr>
      <p:grpSpPr>
        <a:xfrm>
          <a:off x="0" y="0"/>
          <a:ext cx="0" cy="0"/>
          <a:chOff x="0" y="0"/>
          <a:chExt cx="0" cy="0"/>
        </a:xfrm>
      </p:grpSpPr>
      <p:sp>
        <p:nvSpPr>
          <p:cNvPr id="218" name="Google Shape;218;p30"/>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219" name="Google Shape;219;p30"/>
          <p:cNvSpPr txBox="1"/>
          <p:nvPr>
            <p:ph idx="1"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20" name="Google Shape;220;p30"/>
          <p:cNvSpPr txBox="1"/>
          <p:nvPr>
            <p:ph idx="2"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21" name="Google Shape;221;p30"/>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222" name="Google Shape;222;p30"/>
          <p:cNvSpPr txBox="1"/>
          <p:nvPr>
            <p:ph idx="3" type="body"/>
          </p:nvPr>
        </p:nvSpPr>
        <p:spPr>
          <a:xfrm>
            <a:off x="2266900" y="3184400"/>
            <a:ext cx="1304700" cy="1297800"/>
          </a:xfrm>
          <a:prstGeom prst="rect">
            <a:avLst/>
          </a:prstGeom>
        </p:spPr>
        <p:txBody>
          <a:bodyPr anchorCtr="0" anchor="t" bIns="91425" lIns="0" spcFirstLastPara="1" rIns="0"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23" name="Google Shape;223;p30"/>
          <p:cNvSpPr txBox="1"/>
          <p:nvPr>
            <p:ph idx="4" type="body"/>
          </p:nvPr>
        </p:nvSpPr>
        <p:spPr>
          <a:xfrm>
            <a:off x="4006850" y="3184400"/>
            <a:ext cx="1304700" cy="1297800"/>
          </a:xfrm>
          <a:prstGeom prst="rect">
            <a:avLst/>
          </a:prstGeom>
        </p:spPr>
        <p:txBody>
          <a:bodyPr anchorCtr="0" anchor="t" bIns="91425" lIns="0" spcFirstLastPara="1" rIns="0"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24" name="Google Shape;224;p30"/>
          <p:cNvSpPr txBox="1"/>
          <p:nvPr>
            <p:ph idx="5" type="body"/>
          </p:nvPr>
        </p:nvSpPr>
        <p:spPr>
          <a:xfrm>
            <a:off x="5748200" y="3184400"/>
            <a:ext cx="1304700" cy="1297800"/>
          </a:xfrm>
          <a:prstGeom prst="rect">
            <a:avLst/>
          </a:prstGeom>
        </p:spPr>
        <p:txBody>
          <a:bodyPr anchorCtr="0" anchor="t" bIns="91425" lIns="0" spcFirstLastPara="1" rIns="0"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25" name="Google Shape;225;p30"/>
          <p:cNvSpPr txBox="1"/>
          <p:nvPr>
            <p:ph idx="6" type="body"/>
          </p:nvPr>
        </p:nvSpPr>
        <p:spPr>
          <a:xfrm>
            <a:off x="7450750" y="3184400"/>
            <a:ext cx="1304700" cy="1297800"/>
          </a:xfrm>
          <a:prstGeom prst="rect">
            <a:avLst/>
          </a:prstGeom>
        </p:spPr>
        <p:txBody>
          <a:bodyPr anchorCtr="0" anchor="t" bIns="91425" lIns="0" spcFirstLastPara="1" rIns="0" wrap="square" tIns="91425">
            <a:noAutofit/>
          </a:bodyPr>
          <a:lstStyle>
            <a:lvl1pPr indent="-285750" lvl="0" marL="457200">
              <a:spcBef>
                <a:spcPts val="0"/>
              </a:spcBef>
              <a:spcAft>
                <a:spcPts val="0"/>
              </a:spcAft>
              <a:buSzPts val="900"/>
              <a:buChar char="●"/>
              <a:defRPr sz="900"/>
            </a:lvl1pPr>
            <a:lvl2pPr indent="-285750" lvl="1" marL="914400">
              <a:spcBef>
                <a:spcPts val="0"/>
              </a:spcBef>
              <a:spcAft>
                <a:spcPts val="0"/>
              </a:spcAft>
              <a:buSzPts val="900"/>
              <a:buChar char="○"/>
              <a:defRPr sz="900"/>
            </a:lvl2pPr>
            <a:lvl3pPr indent="-285750" lvl="2" marL="1371600">
              <a:spcBef>
                <a:spcPts val="0"/>
              </a:spcBef>
              <a:spcAft>
                <a:spcPts val="0"/>
              </a:spcAft>
              <a:buSzPts val="900"/>
              <a:buChar char="■"/>
              <a:defRPr sz="900"/>
            </a:lvl3pPr>
            <a:lvl4pPr indent="-285750" lvl="3" marL="1828800">
              <a:spcBef>
                <a:spcPts val="0"/>
              </a:spcBef>
              <a:spcAft>
                <a:spcPts val="0"/>
              </a:spcAft>
              <a:buSzPts val="900"/>
              <a:buChar char="●"/>
              <a:defRPr sz="900"/>
            </a:lvl4pPr>
            <a:lvl5pPr indent="-285750" lvl="4" marL="2286000">
              <a:spcBef>
                <a:spcPts val="0"/>
              </a:spcBef>
              <a:spcAft>
                <a:spcPts val="0"/>
              </a:spcAft>
              <a:buSzPts val="900"/>
              <a:buChar char="○"/>
              <a:defRPr sz="900"/>
            </a:lvl5pPr>
            <a:lvl6pPr indent="-285750" lvl="5" marL="2743200">
              <a:spcBef>
                <a:spcPts val="0"/>
              </a:spcBef>
              <a:spcAft>
                <a:spcPts val="0"/>
              </a:spcAft>
              <a:buSzPts val="900"/>
              <a:buChar char="■"/>
              <a:defRPr sz="900"/>
            </a:lvl6pPr>
            <a:lvl7pPr indent="-285750" lvl="6" marL="3200400">
              <a:spcBef>
                <a:spcPts val="0"/>
              </a:spcBef>
              <a:spcAft>
                <a:spcPts val="0"/>
              </a:spcAft>
              <a:buSzPts val="900"/>
              <a:buChar char="●"/>
              <a:defRPr sz="900"/>
            </a:lvl7pPr>
            <a:lvl8pPr indent="-285750" lvl="7" marL="3657600">
              <a:spcBef>
                <a:spcPts val="0"/>
              </a:spcBef>
              <a:spcAft>
                <a:spcPts val="0"/>
              </a:spcAft>
              <a:buSzPts val="900"/>
              <a:buChar char="○"/>
              <a:defRPr sz="900"/>
            </a:lvl8pPr>
            <a:lvl9pPr indent="-285750" lvl="8" marL="4114800">
              <a:spcBef>
                <a:spcPts val="0"/>
              </a:spcBef>
              <a:spcAft>
                <a:spcPts val="0"/>
              </a:spcAft>
              <a:buSzPts val="900"/>
              <a:buChar char="■"/>
              <a:defRPr sz="900"/>
            </a:lvl9pPr>
          </a:lstStyle>
          <a:p/>
        </p:txBody>
      </p:sp>
      <p:sp>
        <p:nvSpPr>
          <p:cNvPr id="226" name="Google Shape;226;p30"/>
          <p:cNvSpPr txBox="1"/>
          <p:nvPr>
            <p:ph idx="7" type="subTitle"/>
          </p:nvPr>
        </p:nvSpPr>
        <p:spPr>
          <a:xfrm>
            <a:off x="2267000" y="2419500"/>
            <a:ext cx="1304700" cy="555600"/>
          </a:xfrm>
          <a:prstGeom prst="rect">
            <a:avLst/>
          </a:prstGeom>
        </p:spPr>
        <p:txBody>
          <a:bodyPr anchorCtr="0" anchor="b" bIns="0" lIns="0" spcFirstLastPara="1" rIns="0" wrap="square" tIns="0">
            <a:noAutofit/>
          </a:bodyPr>
          <a:lstStyle>
            <a:lvl1pPr lvl="0">
              <a:spcBef>
                <a:spcPts val="0"/>
              </a:spcBef>
              <a:spcAft>
                <a:spcPts val="0"/>
              </a:spcAft>
              <a:buSzPts val="1400"/>
              <a:buFont typeface="Arimo"/>
              <a:buNone/>
              <a:defRPr>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
        <p:nvSpPr>
          <p:cNvPr id="227" name="Google Shape;227;p30"/>
          <p:cNvSpPr txBox="1"/>
          <p:nvPr>
            <p:ph idx="8" type="subTitle"/>
          </p:nvPr>
        </p:nvSpPr>
        <p:spPr>
          <a:xfrm>
            <a:off x="4006850" y="2419500"/>
            <a:ext cx="1304700" cy="555600"/>
          </a:xfrm>
          <a:prstGeom prst="rect">
            <a:avLst/>
          </a:prstGeom>
        </p:spPr>
        <p:txBody>
          <a:bodyPr anchorCtr="0" anchor="b" bIns="0" lIns="0" spcFirstLastPara="1" rIns="0" wrap="square" tIns="0">
            <a:noAutofit/>
          </a:bodyPr>
          <a:lstStyle>
            <a:lvl1pPr lvl="0">
              <a:spcBef>
                <a:spcPts val="0"/>
              </a:spcBef>
              <a:spcAft>
                <a:spcPts val="0"/>
              </a:spcAft>
              <a:buSzPts val="1400"/>
              <a:buFont typeface="Arimo"/>
              <a:buNone/>
              <a:defRPr>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
        <p:nvSpPr>
          <p:cNvPr id="228" name="Google Shape;228;p30"/>
          <p:cNvSpPr txBox="1"/>
          <p:nvPr>
            <p:ph idx="9" type="subTitle"/>
          </p:nvPr>
        </p:nvSpPr>
        <p:spPr>
          <a:xfrm>
            <a:off x="5747500" y="2419500"/>
            <a:ext cx="1304700" cy="555600"/>
          </a:xfrm>
          <a:prstGeom prst="rect">
            <a:avLst/>
          </a:prstGeom>
        </p:spPr>
        <p:txBody>
          <a:bodyPr anchorCtr="0" anchor="b" bIns="0" lIns="0" spcFirstLastPara="1" rIns="0" wrap="square" tIns="0">
            <a:noAutofit/>
          </a:bodyPr>
          <a:lstStyle>
            <a:lvl1pPr lvl="0">
              <a:spcBef>
                <a:spcPts val="0"/>
              </a:spcBef>
              <a:spcAft>
                <a:spcPts val="0"/>
              </a:spcAft>
              <a:buSzPts val="1400"/>
              <a:buFont typeface="Arimo"/>
              <a:buNone/>
              <a:defRPr>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
        <p:nvSpPr>
          <p:cNvPr id="229" name="Google Shape;229;p30"/>
          <p:cNvSpPr txBox="1"/>
          <p:nvPr>
            <p:ph idx="13" type="subTitle"/>
          </p:nvPr>
        </p:nvSpPr>
        <p:spPr>
          <a:xfrm>
            <a:off x="7488850" y="2419500"/>
            <a:ext cx="1304700" cy="555600"/>
          </a:xfrm>
          <a:prstGeom prst="rect">
            <a:avLst/>
          </a:prstGeom>
        </p:spPr>
        <p:txBody>
          <a:bodyPr anchorCtr="0" anchor="b" bIns="0" lIns="0" spcFirstLastPara="1" rIns="0" wrap="square" tIns="0">
            <a:noAutofit/>
          </a:bodyPr>
          <a:lstStyle>
            <a:lvl1pPr lvl="0">
              <a:spcBef>
                <a:spcPts val="0"/>
              </a:spcBef>
              <a:spcAft>
                <a:spcPts val="0"/>
              </a:spcAft>
              <a:buSzPts val="1400"/>
              <a:buFont typeface="Arimo"/>
              <a:buNone/>
              <a:defRPr>
                <a:latin typeface="Arimo"/>
                <a:ea typeface="Arimo"/>
                <a:cs typeface="Arimo"/>
                <a:sym typeface="Arimo"/>
              </a:defRPr>
            </a:lvl1pPr>
            <a:lvl2pPr lvl="1">
              <a:spcBef>
                <a:spcPts val="0"/>
              </a:spcBef>
              <a:spcAft>
                <a:spcPts val="0"/>
              </a:spcAft>
              <a:buSzPts val="1400"/>
              <a:buFont typeface="Arimo"/>
              <a:buNone/>
              <a:defRPr>
                <a:latin typeface="Arimo"/>
                <a:ea typeface="Arimo"/>
                <a:cs typeface="Arimo"/>
                <a:sym typeface="Arimo"/>
              </a:defRPr>
            </a:lvl2pPr>
            <a:lvl3pPr lvl="2">
              <a:spcBef>
                <a:spcPts val="0"/>
              </a:spcBef>
              <a:spcAft>
                <a:spcPts val="0"/>
              </a:spcAft>
              <a:buSzPts val="1400"/>
              <a:buFont typeface="Arimo"/>
              <a:buNone/>
              <a:defRPr>
                <a:latin typeface="Arimo"/>
                <a:ea typeface="Arimo"/>
                <a:cs typeface="Arimo"/>
                <a:sym typeface="Arimo"/>
              </a:defRPr>
            </a:lvl3pPr>
            <a:lvl4pPr lvl="3">
              <a:spcBef>
                <a:spcPts val="0"/>
              </a:spcBef>
              <a:spcAft>
                <a:spcPts val="0"/>
              </a:spcAft>
              <a:buSzPts val="1400"/>
              <a:buFont typeface="Arimo"/>
              <a:buNone/>
              <a:defRPr>
                <a:latin typeface="Arimo"/>
                <a:ea typeface="Arimo"/>
                <a:cs typeface="Arimo"/>
                <a:sym typeface="Arimo"/>
              </a:defRPr>
            </a:lvl4pPr>
            <a:lvl5pPr lvl="4">
              <a:spcBef>
                <a:spcPts val="0"/>
              </a:spcBef>
              <a:spcAft>
                <a:spcPts val="0"/>
              </a:spcAft>
              <a:buSzPts val="1400"/>
              <a:buFont typeface="Arimo"/>
              <a:buNone/>
              <a:defRPr>
                <a:latin typeface="Arimo"/>
                <a:ea typeface="Arimo"/>
                <a:cs typeface="Arimo"/>
                <a:sym typeface="Arimo"/>
              </a:defRPr>
            </a:lvl5pPr>
            <a:lvl6pPr lvl="5">
              <a:spcBef>
                <a:spcPts val="0"/>
              </a:spcBef>
              <a:spcAft>
                <a:spcPts val="0"/>
              </a:spcAft>
              <a:buSzPts val="1400"/>
              <a:buFont typeface="Arimo"/>
              <a:buNone/>
              <a:defRPr>
                <a:latin typeface="Arimo"/>
                <a:ea typeface="Arimo"/>
                <a:cs typeface="Arimo"/>
                <a:sym typeface="Arimo"/>
              </a:defRPr>
            </a:lvl6pPr>
            <a:lvl7pPr lvl="6">
              <a:spcBef>
                <a:spcPts val="0"/>
              </a:spcBef>
              <a:spcAft>
                <a:spcPts val="0"/>
              </a:spcAft>
              <a:buSzPts val="1400"/>
              <a:buFont typeface="Arimo"/>
              <a:buNone/>
              <a:defRPr>
                <a:latin typeface="Arimo"/>
                <a:ea typeface="Arimo"/>
                <a:cs typeface="Arimo"/>
                <a:sym typeface="Arimo"/>
              </a:defRPr>
            </a:lvl7pPr>
            <a:lvl8pPr lvl="7">
              <a:spcBef>
                <a:spcPts val="0"/>
              </a:spcBef>
              <a:spcAft>
                <a:spcPts val="0"/>
              </a:spcAft>
              <a:buSzPts val="1400"/>
              <a:buFont typeface="Arimo"/>
              <a:buNone/>
              <a:defRPr>
                <a:latin typeface="Arimo"/>
                <a:ea typeface="Arimo"/>
                <a:cs typeface="Arimo"/>
                <a:sym typeface="Arimo"/>
              </a:defRPr>
            </a:lvl8pPr>
            <a:lvl9pPr lvl="8">
              <a:spcBef>
                <a:spcPts val="0"/>
              </a:spcBef>
              <a:spcAft>
                <a:spcPts val="0"/>
              </a:spcAft>
              <a:buSzPts val="1400"/>
              <a:buFont typeface="Arimo"/>
              <a:buNone/>
              <a:defRPr>
                <a:latin typeface="Arimo"/>
                <a:ea typeface="Arimo"/>
                <a:cs typeface="Arimo"/>
                <a:sym typeface="Arimo"/>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and image">
  <p:cSld name="CUSTOM_15">
    <p:bg>
      <p:bgPr>
        <a:solidFill>
          <a:schemeClr val="accent5"/>
        </a:solidFill>
      </p:bgPr>
    </p:bg>
    <p:spTree>
      <p:nvGrpSpPr>
        <p:cNvPr id="230" name="Shape 230"/>
        <p:cNvGrpSpPr/>
        <p:nvPr/>
      </p:nvGrpSpPr>
      <p:grpSpPr>
        <a:xfrm>
          <a:off x="0" y="0"/>
          <a:ext cx="0" cy="0"/>
          <a:chOff x="0" y="0"/>
          <a:chExt cx="0" cy="0"/>
        </a:xfrm>
      </p:grpSpPr>
      <p:sp>
        <p:nvSpPr>
          <p:cNvPr id="231" name="Google Shape;231;p31"/>
          <p:cNvSpPr txBox="1"/>
          <p:nvPr>
            <p:ph type="title"/>
          </p:nvPr>
        </p:nvSpPr>
        <p:spPr>
          <a:xfrm>
            <a:off x="5321925" y="506100"/>
            <a:ext cx="3544500" cy="5793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20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232" name="Google Shape;232;p31"/>
          <p:cNvSpPr/>
          <p:nvPr>
            <p:ph idx="2" type="pic"/>
          </p:nvPr>
        </p:nvSpPr>
        <p:spPr>
          <a:xfrm>
            <a:off x="392100" y="411300"/>
            <a:ext cx="4297500" cy="4333200"/>
          </a:xfrm>
          <a:prstGeom prst="roundRect">
            <a:avLst>
              <a:gd fmla="val 12298" name="adj"/>
            </a:avLst>
          </a:prstGeom>
          <a:noFill/>
          <a:ln>
            <a:noFill/>
          </a:ln>
        </p:spPr>
      </p:sp>
      <p:sp>
        <p:nvSpPr>
          <p:cNvPr id="233" name="Google Shape;233;p31"/>
          <p:cNvSpPr txBox="1"/>
          <p:nvPr>
            <p:ph idx="1"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34" name="Google Shape;234;p31"/>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storyboards ">
  <p:cSld name="CUSTOM_17_1">
    <p:bg>
      <p:bgPr>
        <a:solidFill>
          <a:schemeClr val="accent5"/>
        </a:solidFill>
      </p:bgPr>
    </p:bg>
    <p:spTree>
      <p:nvGrpSpPr>
        <p:cNvPr id="235" name="Shape 235"/>
        <p:cNvGrpSpPr/>
        <p:nvPr/>
      </p:nvGrpSpPr>
      <p:grpSpPr>
        <a:xfrm>
          <a:off x="0" y="0"/>
          <a:ext cx="0" cy="0"/>
          <a:chOff x="0" y="0"/>
          <a:chExt cx="0" cy="0"/>
        </a:xfrm>
      </p:grpSpPr>
      <p:sp>
        <p:nvSpPr>
          <p:cNvPr id="236" name="Google Shape;236;p32"/>
          <p:cNvSpPr txBox="1"/>
          <p:nvPr>
            <p:ph idx="1" type="subTitle"/>
          </p:nvPr>
        </p:nvSpPr>
        <p:spPr>
          <a:xfrm>
            <a:off x="277500" y="4025940"/>
            <a:ext cx="1759200" cy="290100"/>
          </a:xfrm>
          <a:prstGeom prst="rect">
            <a:avLst/>
          </a:prstGeom>
        </p:spPr>
        <p:txBody>
          <a:bodyPr anchorCtr="0" anchor="b" bIns="0" lIns="91425" spcFirstLastPara="1" rIns="91425" wrap="square" tIns="0">
            <a:noAutofit/>
          </a:bodyPr>
          <a:lstStyle>
            <a:lvl1pPr lvl="0">
              <a:spcBef>
                <a:spcPts val="0"/>
              </a:spcBef>
              <a:spcAft>
                <a:spcPts val="0"/>
              </a:spcAft>
              <a:buClr>
                <a:schemeClr val="dk1"/>
              </a:buClr>
              <a:buSzPts val="1000"/>
              <a:buFont typeface="Arimo"/>
              <a:buNone/>
              <a:defRPr sz="1100">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37" name="Google Shape;237;p32"/>
          <p:cNvSpPr/>
          <p:nvPr>
            <p:ph idx="2" type="pic"/>
          </p:nvPr>
        </p:nvSpPr>
        <p:spPr>
          <a:xfrm>
            <a:off x="289100" y="1685250"/>
            <a:ext cx="1751100" cy="1773000"/>
          </a:xfrm>
          <a:prstGeom prst="roundRect">
            <a:avLst>
              <a:gd fmla="val 11894" name="adj"/>
            </a:avLst>
          </a:prstGeom>
          <a:noFill/>
          <a:ln>
            <a:noFill/>
          </a:ln>
        </p:spPr>
      </p:sp>
      <p:sp>
        <p:nvSpPr>
          <p:cNvPr id="238" name="Google Shape;238;p32"/>
          <p:cNvSpPr/>
          <p:nvPr>
            <p:ph idx="3" type="pic"/>
          </p:nvPr>
        </p:nvSpPr>
        <p:spPr>
          <a:xfrm>
            <a:off x="2152200" y="1685250"/>
            <a:ext cx="1751100" cy="1773000"/>
          </a:xfrm>
          <a:prstGeom prst="roundRect">
            <a:avLst>
              <a:gd fmla="val 11894" name="adj"/>
            </a:avLst>
          </a:prstGeom>
          <a:noFill/>
          <a:ln>
            <a:noFill/>
          </a:ln>
        </p:spPr>
      </p:sp>
      <p:sp>
        <p:nvSpPr>
          <p:cNvPr id="239" name="Google Shape;239;p32"/>
          <p:cNvSpPr/>
          <p:nvPr>
            <p:ph idx="4" type="pic"/>
          </p:nvPr>
        </p:nvSpPr>
        <p:spPr>
          <a:xfrm>
            <a:off x="4015300" y="1685250"/>
            <a:ext cx="1751100" cy="1773000"/>
          </a:xfrm>
          <a:prstGeom prst="roundRect">
            <a:avLst>
              <a:gd fmla="val 11894" name="adj"/>
            </a:avLst>
          </a:prstGeom>
          <a:noFill/>
          <a:ln>
            <a:noFill/>
          </a:ln>
        </p:spPr>
      </p:sp>
      <p:sp>
        <p:nvSpPr>
          <p:cNvPr id="240" name="Google Shape;240;p32"/>
          <p:cNvSpPr/>
          <p:nvPr>
            <p:ph idx="5" type="pic"/>
          </p:nvPr>
        </p:nvSpPr>
        <p:spPr>
          <a:xfrm>
            <a:off x="5866250" y="1685250"/>
            <a:ext cx="1751100" cy="1773000"/>
          </a:xfrm>
          <a:prstGeom prst="roundRect">
            <a:avLst>
              <a:gd fmla="val 11894" name="adj"/>
            </a:avLst>
          </a:prstGeom>
          <a:noFill/>
          <a:ln>
            <a:noFill/>
          </a:ln>
        </p:spPr>
      </p:sp>
      <p:sp>
        <p:nvSpPr>
          <p:cNvPr id="241" name="Google Shape;241;p32"/>
          <p:cNvSpPr txBox="1"/>
          <p:nvPr>
            <p:ph idx="6" type="body"/>
          </p:nvPr>
        </p:nvSpPr>
        <p:spPr>
          <a:xfrm>
            <a:off x="277500" y="4361380"/>
            <a:ext cx="1759200" cy="498600"/>
          </a:xfrm>
          <a:prstGeom prst="rect">
            <a:avLst/>
          </a:prstGeom>
        </p:spPr>
        <p:txBody>
          <a:bodyPr anchorCtr="0" anchor="t" bIns="91425" lIns="91425" spcFirstLastPara="1" rIns="91425" wrap="square" tIns="91425">
            <a:noAutofit/>
          </a:bodyPr>
          <a:lstStyle>
            <a:lvl1pPr indent="-285750" lvl="0" marL="457200">
              <a:lnSpc>
                <a:spcPct val="115000"/>
              </a:lnSpc>
              <a:spcBef>
                <a:spcPts val="0"/>
              </a:spcBef>
              <a:spcAft>
                <a:spcPts val="0"/>
              </a:spcAft>
              <a:buSzPts val="900"/>
              <a:buChar char="●"/>
              <a:defRPr sz="800"/>
            </a:lvl1pPr>
            <a:lvl2pPr indent="-285750" lvl="1" marL="914400">
              <a:lnSpc>
                <a:spcPct val="115000"/>
              </a:lnSpc>
              <a:spcBef>
                <a:spcPts val="800"/>
              </a:spcBef>
              <a:spcAft>
                <a:spcPts val="0"/>
              </a:spcAft>
              <a:buSzPts val="900"/>
              <a:buChar char="○"/>
              <a:defRPr sz="900"/>
            </a:lvl2pPr>
            <a:lvl3pPr indent="-285750" lvl="2" marL="1371600">
              <a:lnSpc>
                <a:spcPct val="115000"/>
              </a:lnSpc>
              <a:spcBef>
                <a:spcPts val="800"/>
              </a:spcBef>
              <a:spcAft>
                <a:spcPts val="0"/>
              </a:spcAft>
              <a:buSzPts val="900"/>
              <a:buChar char="■"/>
              <a:defRPr sz="900"/>
            </a:lvl3pPr>
            <a:lvl4pPr indent="-285750" lvl="3" marL="1828800">
              <a:lnSpc>
                <a:spcPct val="115000"/>
              </a:lnSpc>
              <a:spcBef>
                <a:spcPts val="800"/>
              </a:spcBef>
              <a:spcAft>
                <a:spcPts val="0"/>
              </a:spcAft>
              <a:buSzPts val="900"/>
              <a:buChar char="●"/>
              <a:defRPr sz="900"/>
            </a:lvl4pPr>
            <a:lvl5pPr indent="-285750" lvl="4" marL="2286000">
              <a:lnSpc>
                <a:spcPct val="115000"/>
              </a:lnSpc>
              <a:spcBef>
                <a:spcPts val="800"/>
              </a:spcBef>
              <a:spcAft>
                <a:spcPts val="0"/>
              </a:spcAft>
              <a:buSzPts val="900"/>
              <a:buChar char="○"/>
              <a:defRPr sz="900"/>
            </a:lvl5pPr>
            <a:lvl6pPr indent="-285750" lvl="5" marL="2743200">
              <a:lnSpc>
                <a:spcPct val="115000"/>
              </a:lnSpc>
              <a:spcBef>
                <a:spcPts val="800"/>
              </a:spcBef>
              <a:spcAft>
                <a:spcPts val="0"/>
              </a:spcAft>
              <a:buSzPts val="900"/>
              <a:buChar char="■"/>
              <a:defRPr sz="900"/>
            </a:lvl6pPr>
            <a:lvl7pPr indent="-285750" lvl="6" marL="3200400">
              <a:lnSpc>
                <a:spcPct val="115000"/>
              </a:lnSpc>
              <a:spcBef>
                <a:spcPts val="800"/>
              </a:spcBef>
              <a:spcAft>
                <a:spcPts val="0"/>
              </a:spcAft>
              <a:buSzPts val="900"/>
              <a:buChar char="●"/>
              <a:defRPr sz="900"/>
            </a:lvl7pPr>
            <a:lvl8pPr indent="-285750" lvl="7" marL="3657600">
              <a:lnSpc>
                <a:spcPct val="115000"/>
              </a:lnSpc>
              <a:spcBef>
                <a:spcPts val="800"/>
              </a:spcBef>
              <a:spcAft>
                <a:spcPts val="0"/>
              </a:spcAft>
              <a:buSzPts val="900"/>
              <a:buChar char="○"/>
              <a:defRPr sz="900"/>
            </a:lvl8pPr>
            <a:lvl9pPr indent="-285750" lvl="8" marL="4114800">
              <a:lnSpc>
                <a:spcPct val="115000"/>
              </a:lnSpc>
              <a:spcBef>
                <a:spcPts val="800"/>
              </a:spcBef>
              <a:spcAft>
                <a:spcPts val="800"/>
              </a:spcAft>
              <a:buSzPts val="900"/>
              <a:buChar char="■"/>
              <a:defRPr sz="900"/>
            </a:lvl9pPr>
          </a:lstStyle>
          <a:p/>
        </p:txBody>
      </p:sp>
      <p:sp>
        <p:nvSpPr>
          <p:cNvPr id="242" name="Google Shape;242;p32"/>
          <p:cNvSpPr txBox="1"/>
          <p:nvPr>
            <p:ph idx="7" type="subTitle"/>
          </p:nvPr>
        </p:nvSpPr>
        <p:spPr>
          <a:xfrm>
            <a:off x="2148150" y="4025940"/>
            <a:ext cx="1759200" cy="290100"/>
          </a:xfrm>
          <a:prstGeom prst="rect">
            <a:avLst/>
          </a:prstGeom>
        </p:spPr>
        <p:txBody>
          <a:bodyPr anchorCtr="0" anchor="b" bIns="0" lIns="91425" spcFirstLastPara="1" rIns="91425" wrap="square" tIns="0">
            <a:noAutofit/>
          </a:bodyPr>
          <a:lstStyle>
            <a:lvl1pPr lvl="0">
              <a:spcBef>
                <a:spcPts val="0"/>
              </a:spcBef>
              <a:spcAft>
                <a:spcPts val="0"/>
              </a:spcAft>
              <a:buClr>
                <a:schemeClr val="dk1"/>
              </a:buClr>
              <a:buSzPts val="1000"/>
              <a:buFont typeface="Arimo"/>
              <a:buNone/>
              <a:defRPr sz="1100">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43" name="Google Shape;243;p32"/>
          <p:cNvSpPr txBox="1"/>
          <p:nvPr>
            <p:ph idx="8" type="body"/>
          </p:nvPr>
        </p:nvSpPr>
        <p:spPr>
          <a:xfrm>
            <a:off x="2148150" y="4361380"/>
            <a:ext cx="1759200" cy="498600"/>
          </a:xfrm>
          <a:prstGeom prst="rect">
            <a:avLst/>
          </a:prstGeom>
        </p:spPr>
        <p:txBody>
          <a:bodyPr anchorCtr="0" anchor="t" bIns="91425" lIns="91425" spcFirstLastPara="1" rIns="91425" wrap="square" tIns="91425">
            <a:noAutofit/>
          </a:bodyPr>
          <a:lstStyle>
            <a:lvl1pPr indent="-285750" lvl="0" marL="457200">
              <a:lnSpc>
                <a:spcPct val="115000"/>
              </a:lnSpc>
              <a:spcBef>
                <a:spcPts val="0"/>
              </a:spcBef>
              <a:spcAft>
                <a:spcPts val="0"/>
              </a:spcAft>
              <a:buClr>
                <a:schemeClr val="dk1"/>
              </a:buClr>
              <a:buSzPts val="900"/>
              <a:buChar char="●"/>
              <a:defRPr sz="800"/>
            </a:lvl1pPr>
            <a:lvl2pPr indent="-285750" lvl="1" marL="914400">
              <a:lnSpc>
                <a:spcPct val="115000"/>
              </a:lnSpc>
              <a:spcBef>
                <a:spcPts val="800"/>
              </a:spcBef>
              <a:spcAft>
                <a:spcPts val="0"/>
              </a:spcAft>
              <a:buClr>
                <a:schemeClr val="dk1"/>
              </a:buClr>
              <a:buSzPts val="900"/>
              <a:buChar char="○"/>
              <a:defRPr sz="900"/>
            </a:lvl2pPr>
            <a:lvl3pPr indent="-285750" lvl="2" marL="1371600">
              <a:lnSpc>
                <a:spcPct val="115000"/>
              </a:lnSpc>
              <a:spcBef>
                <a:spcPts val="800"/>
              </a:spcBef>
              <a:spcAft>
                <a:spcPts val="0"/>
              </a:spcAft>
              <a:buClr>
                <a:schemeClr val="dk1"/>
              </a:buClr>
              <a:buSzPts val="900"/>
              <a:buChar char="■"/>
              <a:defRPr sz="900"/>
            </a:lvl3pPr>
            <a:lvl4pPr indent="-285750" lvl="3" marL="1828800">
              <a:lnSpc>
                <a:spcPct val="115000"/>
              </a:lnSpc>
              <a:spcBef>
                <a:spcPts val="800"/>
              </a:spcBef>
              <a:spcAft>
                <a:spcPts val="0"/>
              </a:spcAft>
              <a:buClr>
                <a:schemeClr val="dk1"/>
              </a:buClr>
              <a:buSzPts val="900"/>
              <a:buChar char="●"/>
              <a:defRPr sz="900"/>
            </a:lvl4pPr>
            <a:lvl5pPr indent="-285750" lvl="4" marL="2286000">
              <a:lnSpc>
                <a:spcPct val="115000"/>
              </a:lnSpc>
              <a:spcBef>
                <a:spcPts val="800"/>
              </a:spcBef>
              <a:spcAft>
                <a:spcPts val="0"/>
              </a:spcAft>
              <a:buClr>
                <a:schemeClr val="dk1"/>
              </a:buClr>
              <a:buSzPts val="900"/>
              <a:buChar char="○"/>
              <a:defRPr sz="900"/>
            </a:lvl5pPr>
            <a:lvl6pPr indent="-285750" lvl="5" marL="2743200">
              <a:lnSpc>
                <a:spcPct val="115000"/>
              </a:lnSpc>
              <a:spcBef>
                <a:spcPts val="800"/>
              </a:spcBef>
              <a:spcAft>
                <a:spcPts val="0"/>
              </a:spcAft>
              <a:buClr>
                <a:schemeClr val="dk1"/>
              </a:buClr>
              <a:buSzPts val="900"/>
              <a:buChar char="■"/>
              <a:defRPr sz="900"/>
            </a:lvl6pPr>
            <a:lvl7pPr indent="-285750" lvl="6" marL="3200400">
              <a:lnSpc>
                <a:spcPct val="115000"/>
              </a:lnSpc>
              <a:spcBef>
                <a:spcPts val="800"/>
              </a:spcBef>
              <a:spcAft>
                <a:spcPts val="0"/>
              </a:spcAft>
              <a:buClr>
                <a:schemeClr val="dk1"/>
              </a:buClr>
              <a:buSzPts val="900"/>
              <a:buChar char="●"/>
              <a:defRPr sz="900"/>
            </a:lvl7pPr>
            <a:lvl8pPr indent="-285750" lvl="7" marL="3657600">
              <a:lnSpc>
                <a:spcPct val="115000"/>
              </a:lnSpc>
              <a:spcBef>
                <a:spcPts val="800"/>
              </a:spcBef>
              <a:spcAft>
                <a:spcPts val="0"/>
              </a:spcAft>
              <a:buClr>
                <a:schemeClr val="dk1"/>
              </a:buClr>
              <a:buSzPts val="900"/>
              <a:buChar char="○"/>
              <a:defRPr sz="900"/>
            </a:lvl8pPr>
            <a:lvl9pPr indent="-285750" lvl="8" marL="4114800">
              <a:lnSpc>
                <a:spcPct val="115000"/>
              </a:lnSpc>
              <a:spcBef>
                <a:spcPts val="800"/>
              </a:spcBef>
              <a:spcAft>
                <a:spcPts val="800"/>
              </a:spcAft>
              <a:buClr>
                <a:schemeClr val="dk1"/>
              </a:buClr>
              <a:buSzPts val="900"/>
              <a:buChar char="■"/>
              <a:defRPr sz="900"/>
            </a:lvl9pPr>
          </a:lstStyle>
          <a:p/>
        </p:txBody>
      </p:sp>
      <p:sp>
        <p:nvSpPr>
          <p:cNvPr id="244" name="Google Shape;244;p32"/>
          <p:cNvSpPr txBox="1"/>
          <p:nvPr>
            <p:ph idx="9" type="subTitle"/>
          </p:nvPr>
        </p:nvSpPr>
        <p:spPr>
          <a:xfrm>
            <a:off x="4018800" y="4025940"/>
            <a:ext cx="1759200" cy="290100"/>
          </a:xfrm>
          <a:prstGeom prst="rect">
            <a:avLst/>
          </a:prstGeom>
        </p:spPr>
        <p:txBody>
          <a:bodyPr anchorCtr="0" anchor="b" bIns="0" lIns="91425" spcFirstLastPara="1" rIns="91425" wrap="square" tIns="0">
            <a:noAutofit/>
          </a:bodyPr>
          <a:lstStyle>
            <a:lvl1pPr lvl="0">
              <a:spcBef>
                <a:spcPts val="0"/>
              </a:spcBef>
              <a:spcAft>
                <a:spcPts val="0"/>
              </a:spcAft>
              <a:buClr>
                <a:schemeClr val="dk1"/>
              </a:buClr>
              <a:buSzPts val="1000"/>
              <a:buFont typeface="Arimo"/>
              <a:buNone/>
              <a:defRPr sz="1100">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45" name="Google Shape;245;p32"/>
          <p:cNvSpPr txBox="1"/>
          <p:nvPr>
            <p:ph idx="13" type="body"/>
          </p:nvPr>
        </p:nvSpPr>
        <p:spPr>
          <a:xfrm>
            <a:off x="4018800" y="4361380"/>
            <a:ext cx="1759200" cy="498600"/>
          </a:xfrm>
          <a:prstGeom prst="rect">
            <a:avLst/>
          </a:prstGeom>
        </p:spPr>
        <p:txBody>
          <a:bodyPr anchorCtr="0" anchor="t" bIns="91425" lIns="91425" spcFirstLastPara="1" rIns="91425" wrap="square" tIns="91425">
            <a:noAutofit/>
          </a:bodyPr>
          <a:lstStyle>
            <a:lvl1pPr indent="-285750" lvl="0" marL="457200">
              <a:lnSpc>
                <a:spcPct val="115000"/>
              </a:lnSpc>
              <a:spcBef>
                <a:spcPts val="0"/>
              </a:spcBef>
              <a:spcAft>
                <a:spcPts val="0"/>
              </a:spcAft>
              <a:buClr>
                <a:schemeClr val="dk1"/>
              </a:buClr>
              <a:buSzPts val="900"/>
              <a:buChar char="●"/>
              <a:defRPr sz="800"/>
            </a:lvl1pPr>
            <a:lvl2pPr indent="-285750" lvl="1" marL="914400">
              <a:lnSpc>
                <a:spcPct val="115000"/>
              </a:lnSpc>
              <a:spcBef>
                <a:spcPts val="800"/>
              </a:spcBef>
              <a:spcAft>
                <a:spcPts val="0"/>
              </a:spcAft>
              <a:buClr>
                <a:schemeClr val="dk1"/>
              </a:buClr>
              <a:buSzPts val="900"/>
              <a:buChar char="○"/>
              <a:defRPr sz="900"/>
            </a:lvl2pPr>
            <a:lvl3pPr indent="-285750" lvl="2" marL="1371600">
              <a:lnSpc>
                <a:spcPct val="115000"/>
              </a:lnSpc>
              <a:spcBef>
                <a:spcPts val="800"/>
              </a:spcBef>
              <a:spcAft>
                <a:spcPts val="0"/>
              </a:spcAft>
              <a:buClr>
                <a:schemeClr val="dk1"/>
              </a:buClr>
              <a:buSzPts val="900"/>
              <a:buChar char="■"/>
              <a:defRPr sz="900"/>
            </a:lvl3pPr>
            <a:lvl4pPr indent="-285750" lvl="3" marL="1828800">
              <a:lnSpc>
                <a:spcPct val="115000"/>
              </a:lnSpc>
              <a:spcBef>
                <a:spcPts val="800"/>
              </a:spcBef>
              <a:spcAft>
                <a:spcPts val="0"/>
              </a:spcAft>
              <a:buClr>
                <a:schemeClr val="dk1"/>
              </a:buClr>
              <a:buSzPts val="900"/>
              <a:buChar char="●"/>
              <a:defRPr sz="900"/>
            </a:lvl4pPr>
            <a:lvl5pPr indent="-285750" lvl="4" marL="2286000">
              <a:lnSpc>
                <a:spcPct val="115000"/>
              </a:lnSpc>
              <a:spcBef>
                <a:spcPts val="800"/>
              </a:spcBef>
              <a:spcAft>
                <a:spcPts val="0"/>
              </a:spcAft>
              <a:buClr>
                <a:schemeClr val="dk1"/>
              </a:buClr>
              <a:buSzPts val="900"/>
              <a:buChar char="○"/>
              <a:defRPr sz="900"/>
            </a:lvl5pPr>
            <a:lvl6pPr indent="-285750" lvl="5" marL="2743200">
              <a:lnSpc>
                <a:spcPct val="115000"/>
              </a:lnSpc>
              <a:spcBef>
                <a:spcPts val="800"/>
              </a:spcBef>
              <a:spcAft>
                <a:spcPts val="0"/>
              </a:spcAft>
              <a:buClr>
                <a:schemeClr val="dk1"/>
              </a:buClr>
              <a:buSzPts val="900"/>
              <a:buChar char="■"/>
              <a:defRPr sz="900"/>
            </a:lvl6pPr>
            <a:lvl7pPr indent="-285750" lvl="6" marL="3200400">
              <a:lnSpc>
                <a:spcPct val="115000"/>
              </a:lnSpc>
              <a:spcBef>
                <a:spcPts val="800"/>
              </a:spcBef>
              <a:spcAft>
                <a:spcPts val="0"/>
              </a:spcAft>
              <a:buClr>
                <a:schemeClr val="dk1"/>
              </a:buClr>
              <a:buSzPts val="900"/>
              <a:buChar char="●"/>
              <a:defRPr sz="900"/>
            </a:lvl7pPr>
            <a:lvl8pPr indent="-285750" lvl="7" marL="3657600">
              <a:lnSpc>
                <a:spcPct val="115000"/>
              </a:lnSpc>
              <a:spcBef>
                <a:spcPts val="800"/>
              </a:spcBef>
              <a:spcAft>
                <a:spcPts val="0"/>
              </a:spcAft>
              <a:buClr>
                <a:schemeClr val="dk1"/>
              </a:buClr>
              <a:buSzPts val="900"/>
              <a:buChar char="○"/>
              <a:defRPr sz="900"/>
            </a:lvl8pPr>
            <a:lvl9pPr indent="-285750" lvl="8" marL="4114800">
              <a:lnSpc>
                <a:spcPct val="115000"/>
              </a:lnSpc>
              <a:spcBef>
                <a:spcPts val="800"/>
              </a:spcBef>
              <a:spcAft>
                <a:spcPts val="800"/>
              </a:spcAft>
              <a:buClr>
                <a:schemeClr val="dk1"/>
              </a:buClr>
              <a:buSzPts val="900"/>
              <a:buChar char="■"/>
              <a:defRPr sz="900"/>
            </a:lvl9pPr>
          </a:lstStyle>
          <a:p/>
        </p:txBody>
      </p:sp>
      <p:sp>
        <p:nvSpPr>
          <p:cNvPr id="246" name="Google Shape;246;p32"/>
          <p:cNvSpPr txBox="1"/>
          <p:nvPr>
            <p:ph idx="14" type="subTitle"/>
          </p:nvPr>
        </p:nvSpPr>
        <p:spPr>
          <a:xfrm>
            <a:off x="5853650" y="4025940"/>
            <a:ext cx="1759200" cy="290100"/>
          </a:xfrm>
          <a:prstGeom prst="rect">
            <a:avLst/>
          </a:prstGeom>
        </p:spPr>
        <p:txBody>
          <a:bodyPr anchorCtr="0" anchor="b" bIns="0" lIns="91425" spcFirstLastPara="1" rIns="91425" wrap="square" tIns="0">
            <a:noAutofit/>
          </a:bodyPr>
          <a:lstStyle>
            <a:lvl1pPr lvl="0">
              <a:spcBef>
                <a:spcPts val="0"/>
              </a:spcBef>
              <a:spcAft>
                <a:spcPts val="0"/>
              </a:spcAft>
              <a:buClr>
                <a:schemeClr val="dk1"/>
              </a:buClr>
              <a:buSzPts val="1000"/>
              <a:buFont typeface="Arimo"/>
              <a:buNone/>
              <a:defRPr sz="1100">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47" name="Google Shape;247;p32"/>
          <p:cNvSpPr txBox="1"/>
          <p:nvPr>
            <p:ph idx="15" type="body"/>
          </p:nvPr>
        </p:nvSpPr>
        <p:spPr>
          <a:xfrm>
            <a:off x="5853650" y="4361380"/>
            <a:ext cx="1759200" cy="498600"/>
          </a:xfrm>
          <a:prstGeom prst="rect">
            <a:avLst/>
          </a:prstGeom>
        </p:spPr>
        <p:txBody>
          <a:bodyPr anchorCtr="0" anchor="t" bIns="91425" lIns="91425" spcFirstLastPara="1" rIns="91425" wrap="square" tIns="91425">
            <a:noAutofit/>
          </a:bodyPr>
          <a:lstStyle>
            <a:lvl1pPr indent="-285750" lvl="0" marL="457200">
              <a:lnSpc>
                <a:spcPct val="115000"/>
              </a:lnSpc>
              <a:spcBef>
                <a:spcPts val="0"/>
              </a:spcBef>
              <a:spcAft>
                <a:spcPts val="0"/>
              </a:spcAft>
              <a:buClr>
                <a:schemeClr val="dk1"/>
              </a:buClr>
              <a:buSzPts val="900"/>
              <a:buChar char="●"/>
              <a:defRPr sz="800"/>
            </a:lvl1pPr>
            <a:lvl2pPr indent="-285750" lvl="1" marL="914400">
              <a:lnSpc>
                <a:spcPct val="115000"/>
              </a:lnSpc>
              <a:spcBef>
                <a:spcPts val="800"/>
              </a:spcBef>
              <a:spcAft>
                <a:spcPts val="0"/>
              </a:spcAft>
              <a:buClr>
                <a:schemeClr val="dk1"/>
              </a:buClr>
              <a:buSzPts val="900"/>
              <a:buChar char="○"/>
              <a:defRPr sz="900"/>
            </a:lvl2pPr>
            <a:lvl3pPr indent="-285750" lvl="2" marL="1371600">
              <a:lnSpc>
                <a:spcPct val="115000"/>
              </a:lnSpc>
              <a:spcBef>
                <a:spcPts val="800"/>
              </a:spcBef>
              <a:spcAft>
                <a:spcPts val="0"/>
              </a:spcAft>
              <a:buClr>
                <a:schemeClr val="dk1"/>
              </a:buClr>
              <a:buSzPts val="900"/>
              <a:buChar char="■"/>
              <a:defRPr sz="900"/>
            </a:lvl3pPr>
            <a:lvl4pPr indent="-285750" lvl="3" marL="1828800">
              <a:lnSpc>
                <a:spcPct val="115000"/>
              </a:lnSpc>
              <a:spcBef>
                <a:spcPts val="800"/>
              </a:spcBef>
              <a:spcAft>
                <a:spcPts val="0"/>
              </a:spcAft>
              <a:buClr>
                <a:schemeClr val="dk1"/>
              </a:buClr>
              <a:buSzPts val="900"/>
              <a:buChar char="●"/>
              <a:defRPr sz="900"/>
            </a:lvl4pPr>
            <a:lvl5pPr indent="-285750" lvl="4" marL="2286000">
              <a:lnSpc>
                <a:spcPct val="115000"/>
              </a:lnSpc>
              <a:spcBef>
                <a:spcPts val="800"/>
              </a:spcBef>
              <a:spcAft>
                <a:spcPts val="0"/>
              </a:spcAft>
              <a:buClr>
                <a:schemeClr val="dk1"/>
              </a:buClr>
              <a:buSzPts val="900"/>
              <a:buChar char="○"/>
              <a:defRPr sz="900"/>
            </a:lvl5pPr>
            <a:lvl6pPr indent="-285750" lvl="5" marL="2743200">
              <a:lnSpc>
                <a:spcPct val="115000"/>
              </a:lnSpc>
              <a:spcBef>
                <a:spcPts val="800"/>
              </a:spcBef>
              <a:spcAft>
                <a:spcPts val="0"/>
              </a:spcAft>
              <a:buClr>
                <a:schemeClr val="dk1"/>
              </a:buClr>
              <a:buSzPts val="900"/>
              <a:buChar char="■"/>
              <a:defRPr sz="900"/>
            </a:lvl6pPr>
            <a:lvl7pPr indent="-285750" lvl="6" marL="3200400">
              <a:lnSpc>
                <a:spcPct val="115000"/>
              </a:lnSpc>
              <a:spcBef>
                <a:spcPts val="800"/>
              </a:spcBef>
              <a:spcAft>
                <a:spcPts val="0"/>
              </a:spcAft>
              <a:buClr>
                <a:schemeClr val="dk1"/>
              </a:buClr>
              <a:buSzPts val="900"/>
              <a:buChar char="●"/>
              <a:defRPr sz="900"/>
            </a:lvl7pPr>
            <a:lvl8pPr indent="-285750" lvl="7" marL="3657600">
              <a:lnSpc>
                <a:spcPct val="115000"/>
              </a:lnSpc>
              <a:spcBef>
                <a:spcPts val="800"/>
              </a:spcBef>
              <a:spcAft>
                <a:spcPts val="0"/>
              </a:spcAft>
              <a:buClr>
                <a:schemeClr val="dk1"/>
              </a:buClr>
              <a:buSzPts val="900"/>
              <a:buChar char="○"/>
              <a:defRPr sz="900"/>
            </a:lvl8pPr>
            <a:lvl9pPr indent="-285750" lvl="8" marL="4114800">
              <a:lnSpc>
                <a:spcPct val="115000"/>
              </a:lnSpc>
              <a:spcBef>
                <a:spcPts val="800"/>
              </a:spcBef>
              <a:spcAft>
                <a:spcPts val="800"/>
              </a:spcAft>
              <a:buClr>
                <a:schemeClr val="dk1"/>
              </a:buClr>
              <a:buSzPts val="900"/>
              <a:buChar char="■"/>
              <a:defRPr sz="900"/>
            </a:lvl9pPr>
          </a:lstStyle>
          <a:p/>
        </p:txBody>
      </p:sp>
      <p:sp>
        <p:nvSpPr>
          <p:cNvPr id="248" name="Google Shape;248;p32"/>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249" name="Google Shape;249;p32"/>
          <p:cNvSpPr txBox="1"/>
          <p:nvPr>
            <p:ph idx="16"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50" name="Google Shape;250;p32"/>
          <p:cNvSpPr txBox="1"/>
          <p:nvPr>
            <p:ph idx="17"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51" name="Google Shape;251;p32"/>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 Alt 1">
  <p:cSld name="BLANK_1_1_1_1_1_1_1_1_1_1_1_1_1_1_1_1">
    <p:bg>
      <p:bgPr>
        <a:solidFill>
          <a:schemeClr val="accent5"/>
        </a:solidFill>
      </p:bgPr>
    </p:bg>
    <p:spTree>
      <p:nvGrpSpPr>
        <p:cNvPr id="252" name="Shape 252"/>
        <p:cNvGrpSpPr/>
        <p:nvPr/>
      </p:nvGrpSpPr>
      <p:grpSpPr>
        <a:xfrm>
          <a:off x="0" y="0"/>
          <a:ext cx="0" cy="0"/>
          <a:chOff x="0" y="0"/>
          <a:chExt cx="0" cy="0"/>
        </a:xfrm>
      </p:grpSpPr>
      <p:sp>
        <p:nvSpPr>
          <p:cNvPr id="253" name="Google Shape;253;p33"/>
          <p:cNvSpPr/>
          <p:nvPr>
            <p:ph idx="2" type="pic"/>
          </p:nvPr>
        </p:nvSpPr>
        <p:spPr>
          <a:xfrm>
            <a:off x="392100" y="411300"/>
            <a:ext cx="4915800" cy="4333200"/>
          </a:xfrm>
          <a:prstGeom prst="roundRect">
            <a:avLst>
              <a:gd fmla="val 11160" name="adj"/>
            </a:avLst>
          </a:prstGeom>
          <a:noFill/>
          <a:ln>
            <a:noFill/>
          </a:ln>
        </p:spPr>
      </p:sp>
      <p:sp>
        <p:nvSpPr>
          <p:cNvPr id="254" name="Google Shape;254;p33"/>
          <p:cNvSpPr txBox="1"/>
          <p:nvPr>
            <p:ph type="title"/>
          </p:nvPr>
        </p:nvSpPr>
        <p:spPr>
          <a:xfrm>
            <a:off x="6045100" y="2344250"/>
            <a:ext cx="2820600" cy="1023600"/>
          </a:xfrm>
          <a:prstGeom prst="rect">
            <a:avLst/>
          </a:prstGeom>
        </p:spPr>
        <p:txBody>
          <a:bodyPr anchorCtr="0" anchor="b" bIns="0" lIns="0" spcFirstLastPara="1" rIns="0" wrap="square" tIns="91425">
            <a:noAutofit/>
          </a:bodyPr>
          <a:lstStyle>
            <a:lvl1pPr lvl="0">
              <a:lnSpc>
                <a:spcPct val="100000"/>
              </a:lnSpc>
              <a:spcBef>
                <a:spcPts val="0"/>
              </a:spcBef>
              <a:spcAft>
                <a:spcPts val="0"/>
              </a:spcAft>
              <a:buNone/>
              <a:defRPr sz="20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255" name="Google Shape;255;p33"/>
          <p:cNvSpPr txBox="1"/>
          <p:nvPr>
            <p:ph idx="3" type="title"/>
          </p:nvPr>
        </p:nvSpPr>
        <p:spPr>
          <a:xfrm>
            <a:off x="6045100" y="3422542"/>
            <a:ext cx="2820600" cy="10236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1100"/>
            </a:lvl1pPr>
            <a:lvl2pPr lvl="1" algn="ctr">
              <a:lnSpc>
                <a:spcPct val="115000"/>
              </a:lnSpc>
              <a:spcBef>
                <a:spcPts val="0"/>
              </a:spcBef>
              <a:spcAft>
                <a:spcPts val="0"/>
              </a:spcAft>
              <a:buNone/>
              <a:defRPr sz="4800">
                <a:latin typeface="Arimo Medium"/>
                <a:ea typeface="Arimo Medium"/>
                <a:cs typeface="Arimo Medium"/>
                <a:sym typeface="Arimo Medium"/>
              </a:defRPr>
            </a:lvl2pPr>
            <a:lvl3pPr lvl="2" algn="ctr">
              <a:lnSpc>
                <a:spcPct val="115000"/>
              </a:lnSpc>
              <a:spcBef>
                <a:spcPts val="0"/>
              </a:spcBef>
              <a:spcAft>
                <a:spcPts val="0"/>
              </a:spcAft>
              <a:buNone/>
              <a:defRPr sz="4800">
                <a:latin typeface="Arimo Medium"/>
                <a:ea typeface="Arimo Medium"/>
                <a:cs typeface="Arimo Medium"/>
                <a:sym typeface="Arimo Medium"/>
              </a:defRPr>
            </a:lvl3pPr>
            <a:lvl4pPr lvl="3" algn="ctr">
              <a:lnSpc>
                <a:spcPct val="115000"/>
              </a:lnSpc>
              <a:spcBef>
                <a:spcPts val="0"/>
              </a:spcBef>
              <a:spcAft>
                <a:spcPts val="0"/>
              </a:spcAft>
              <a:buNone/>
              <a:defRPr sz="4800">
                <a:latin typeface="Arimo Medium"/>
                <a:ea typeface="Arimo Medium"/>
                <a:cs typeface="Arimo Medium"/>
                <a:sym typeface="Arimo Medium"/>
              </a:defRPr>
            </a:lvl4pPr>
            <a:lvl5pPr lvl="4" algn="ctr">
              <a:lnSpc>
                <a:spcPct val="115000"/>
              </a:lnSpc>
              <a:spcBef>
                <a:spcPts val="0"/>
              </a:spcBef>
              <a:spcAft>
                <a:spcPts val="0"/>
              </a:spcAft>
              <a:buNone/>
              <a:defRPr sz="4800">
                <a:latin typeface="Arimo Medium"/>
                <a:ea typeface="Arimo Medium"/>
                <a:cs typeface="Arimo Medium"/>
                <a:sym typeface="Arimo Medium"/>
              </a:defRPr>
            </a:lvl5pPr>
            <a:lvl6pPr lvl="5" algn="ctr">
              <a:lnSpc>
                <a:spcPct val="115000"/>
              </a:lnSpc>
              <a:spcBef>
                <a:spcPts val="0"/>
              </a:spcBef>
              <a:spcAft>
                <a:spcPts val="0"/>
              </a:spcAft>
              <a:buNone/>
              <a:defRPr sz="4800">
                <a:latin typeface="Arimo Medium"/>
                <a:ea typeface="Arimo Medium"/>
                <a:cs typeface="Arimo Medium"/>
                <a:sym typeface="Arimo Medium"/>
              </a:defRPr>
            </a:lvl6pPr>
            <a:lvl7pPr lvl="6" algn="ctr">
              <a:lnSpc>
                <a:spcPct val="115000"/>
              </a:lnSpc>
              <a:spcBef>
                <a:spcPts val="0"/>
              </a:spcBef>
              <a:spcAft>
                <a:spcPts val="0"/>
              </a:spcAft>
              <a:buNone/>
              <a:defRPr sz="4800">
                <a:latin typeface="Arimo Medium"/>
                <a:ea typeface="Arimo Medium"/>
                <a:cs typeface="Arimo Medium"/>
                <a:sym typeface="Arimo Medium"/>
              </a:defRPr>
            </a:lvl7pPr>
            <a:lvl8pPr lvl="7" algn="ctr">
              <a:lnSpc>
                <a:spcPct val="115000"/>
              </a:lnSpc>
              <a:spcBef>
                <a:spcPts val="0"/>
              </a:spcBef>
              <a:spcAft>
                <a:spcPts val="0"/>
              </a:spcAft>
              <a:buNone/>
              <a:defRPr sz="4800">
                <a:latin typeface="Arimo Medium"/>
                <a:ea typeface="Arimo Medium"/>
                <a:cs typeface="Arimo Medium"/>
                <a:sym typeface="Arimo Medium"/>
              </a:defRPr>
            </a:lvl8pPr>
            <a:lvl9pPr lvl="8" algn="ctr">
              <a:lnSpc>
                <a:spcPct val="115000"/>
              </a:lnSpc>
              <a:spcBef>
                <a:spcPts val="0"/>
              </a:spcBef>
              <a:spcAft>
                <a:spcPts val="0"/>
              </a:spcAft>
              <a:buNone/>
              <a:defRPr sz="4800">
                <a:latin typeface="Arimo Medium"/>
                <a:ea typeface="Arimo Medium"/>
                <a:cs typeface="Arimo Medium"/>
                <a:sym typeface="Arimo Medium"/>
              </a:defRPr>
            </a:lvl9pPr>
          </a:lstStyle>
          <a:p/>
        </p:txBody>
      </p:sp>
      <p:sp>
        <p:nvSpPr>
          <p:cNvPr id="256" name="Google Shape;256;p33"/>
          <p:cNvSpPr txBox="1"/>
          <p:nvPr>
            <p:ph idx="1"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57" name="Google Shape;257;p33"/>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extLst>
    <p:ext uri="{DCECCB84-F9BA-43D5-87BE-67443E8EF086}">
      <p15:sldGuideLst>
        <p15:guide id="1" pos="2653">
          <p15:clr>
            <a:srgbClr val="E46962"/>
          </p15:clr>
        </p15:guide>
      </p15:sldGuideLst>
    </p:ext>
  </p:extLs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 characteristics">
  <p:cSld name="CUSTOM_19_2">
    <p:bg>
      <p:bgPr>
        <a:solidFill>
          <a:schemeClr val="accent5"/>
        </a:solidFill>
      </p:bgPr>
    </p:bg>
    <p:spTree>
      <p:nvGrpSpPr>
        <p:cNvPr id="258" name="Shape 258"/>
        <p:cNvGrpSpPr/>
        <p:nvPr/>
      </p:nvGrpSpPr>
      <p:grpSpPr>
        <a:xfrm>
          <a:off x="0" y="0"/>
          <a:ext cx="0" cy="0"/>
          <a:chOff x="0" y="0"/>
          <a:chExt cx="0" cy="0"/>
        </a:xfrm>
      </p:grpSpPr>
      <p:sp>
        <p:nvSpPr>
          <p:cNvPr id="259" name="Google Shape;259;p34"/>
          <p:cNvSpPr/>
          <p:nvPr/>
        </p:nvSpPr>
        <p:spPr>
          <a:xfrm>
            <a:off x="6766675" y="282250"/>
            <a:ext cx="2099700" cy="3008100"/>
          </a:xfrm>
          <a:prstGeom prst="roundRect">
            <a:avLst>
              <a:gd fmla="val 11954"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rimo"/>
              <a:ea typeface="Arimo"/>
              <a:cs typeface="Arimo"/>
              <a:sym typeface="Arimo"/>
            </a:endParaRPr>
          </a:p>
        </p:txBody>
      </p:sp>
      <p:sp>
        <p:nvSpPr>
          <p:cNvPr id="260" name="Google Shape;260;p34"/>
          <p:cNvSpPr/>
          <p:nvPr/>
        </p:nvSpPr>
        <p:spPr>
          <a:xfrm>
            <a:off x="277425" y="3414025"/>
            <a:ext cx="3513600" cy="1447800"/>
          </a:xfrm>
          <a:prstGeom prst="roundRect">
            <a:avLst>
              <a:gd fmla="val 1567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rimo"/>
              <a:ea typeface="Arimo"/>
              <a:cs typeface="Arimo"/>
              <a:sym typeface="Arimo"/>
            </a:endParaRPr>
          </a:p>
        </p:txBody>
      </p:sp>
      <p:sp>
        <p:nvSpPr>
          <p:cNvPr id="261" name="Google Shape;261;p34"/>
          <p:cNvSpPr/>
          <p:nvPr/>
        </p:nvSpPr>
        <p:spPr>
          <a:xfrm>
            <a:off x="5298000" y="1843500"/>
            <a:ext cx="1350600" cy="1447800"/>
          </a:xfrm>
          <a:prstGeom prst="roundRect">
            <a:avLst>
              <a:gd fmla="val 20704"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lt1"/>
              </a:buClr>
              <a:buSzPts val="1100"/>
              <a:buNone/>
            </a:pPr>
            <a:r>
              <a:t/>
            </a:r>
            <a:endParaRPr sz="1700">
              <a:solidFill>
                <a:schemeClr val="lt2"/>
              </a:solidFill>
              <a:latin typeface="Arimo"/>
              <a:ea typeface="Arimo"/>
              <a:cs typeface="Arimo"/>
              <a:sym typeface="Arimo"/>
            </a:endParaRPr>
          </a:p>
        </p:txBody>
      </p:sp>
      <p:sp>
        <p:nvSpPr>
          <p:cNvPr id="262" name="Google Shape;262;p34"/>
          <p:cNvSpPr/>
          <p:nvPr/>
        </p:nvSpPr>
        <p:spPr>
          <a:xfrm rot="-5400000">
            <a:off x="5577475" y="2049100"/>
            <a:ext cx="566700" cy="867300"/>
          </a:xfrm>
          <a:prstGeom prst="round2SameRect">
            <a:avLst>
              <a:gd fmla="val 49749"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2"/>
              </a:solidFill>
              <a:latin typeface="Arimo"/>
              <a:ea typeface="Arimo"/>
              <a:cs typeface="Arimo"/>
              <a:sym typeface="Arimo"/>
            </a:endParaRPr>
          </a:p>
        </p:txBody>
      </p:sp>
      <p:sp>
        <p:nvSpPr>
          <p:cNvPr id="263" name="Google Shape;263;p34"/>
          <p:cNvSpPr/>
          <p:nvPr/>
        </p:nvSpPr>
        <p:spPr>
          <a:xfrm>
            <a:off x="5426850" y="2194075"/>
            <a:ext cx="1092900" cy="5736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300">
              <a:solidFill>
                <a:schemeClr val="lt2"/>
              </a:solidFill>
              <a:latin typeface="Arimo"/>
              <a:ea typeface="Arimo"/>
              <a:cs typeface="Arimo"/>
              <a:sym typeface="Arimo"/>
            </a:endParaRPr>
          </a:p>
        </p:txBody>
      </p:sp>
      <p:sp>
        <p:nvSpPr>
          <p:cNvPr id="264" name="Google Shape;264;p34"/>
          <p:cNvSpPr/>
          <p:nvPr>
            <p:ph idx="2" type="pic"/>
          </p:nvPr>
        </p:nvSpPr>
        <p:spPr>
          <a:xfrm>
            <a:off x="3910200" y="3408075"/>
            <a:ext cx="3486300" cy="1447800"/>
          </a:xfrm>
          <a:prstGeom prst="roundRect">
            <a:avLst>
              <a:gd fmla="val 16397" name="adj"/>
            </a:avLst>
          </a:prstGeom>
          <a:noFill/>
          <a:ln>
            <a:noFill/>
          </a:ln>
        </p:spPr>
      </p:sp>
      <p:sp>
        <p:nvSpPr>
          <p:cNvPr id="265" name="Google Shape;265;p34"/>
          <p:cNvSpPr/>
          <p:nvPr>
            <p:ph idx="3" type="pic"/>
          </p:nvPr>
        </p:nvSpPr>
        <p:spPr>
          <a:xfrm>
            <a:off x="277500" y="277500"/>
            <a:ext cx="2765700" cy="3013800"/>
          </a:xfrm>
          <a:prstGeom prst="roundRect">
            <a:avLst>
              <a:gd fmla="val 8721" name="adj"/>
            </a:avLst>
          </a:prstGeom>
          <a:noFill/>
          <a:ln>
            <a:noFill/>
          </a:ln>
        </p:spPr>
      </p:sp>
      <p:sp>
        <p:nvSpPr>
          <p:cNvPr id="266" name="Google Shape;266;p34"/>
          <p:cNvSpPr/>
          <p:nvPr>
            <p:ph idx="4" type="pic"/>
          </p:nvPr>
        </p:nvSpPr>
        <p:spPr>
          <a:xfrm>
            <a:off x="3161225" y="277500"/>
            <a:ext cx="1350600" cy="1447800"/>
          </a:xfrm>
          <a:prstGeom prst="roundRect">
            <a:avLst>
              <a:gd fmla="val 15267" name="adj"/>
            </a:avLst>
          </a:prstGeom>
          <a:noFill/>
          <a:ln>
            <a:noFill/>
          </a:ln>
        </p:spPr>
      </p:sp>
      <p:sp>
        <p:nvSpPr>
          <p:cNvPr id="267" name="Google Shape;267;p34"/>
          <p:cNvSpPr/>
          <p:nvPr>
            <p:ph idx="5" type="pic"/>
          </p:nvPr>
        </p:nvSpPr>
        <p:spPr>
          <a:xfrm>
            <a:off x="6883575" y="399550"/>
            <a:ext cx="1866000" cy="2775000"/>
          </a:xfrm>
          <a:prstGeom prst="roundRect">
            <a:avLst>
              <a:gd fmla="val 9097" name="adj"/>
            </a:avLst>
          </a:prstGeom>
          <a:noFill/>
          <a:ln>
            <a:noFill/>
          </a:ln>
        </p:spPr>
      </p:sp>
      <p:sp>
        <p:nvSpPr>
          <p:cNvPr id="268" name="Google Shape;268;p34"/>
          <p:cNvSpPr/>
          <p:nvPr>
            <p:ph idx="6" type="pic"/>
          </p:nvPr>
        </p:nvSpPr>
        <p:spPr>
          <a:xfrm>
            <a:off x="7516025" y="3407700"/>
            <a:ext cx="1350600" cy="1447800"/>
          </a:xfrm>
          <a:prstGeom prst="roundRect">
            <a:avLst>
              <a:gd fmla="val 16397" name="adj"/>
            </a:avLst>
          </a:prstGeom>
          <a:noFill/>
          <a:ln>
            <a:noFill/>
          </a:ln>
        </p:spPr>
      </p:sp>
      <p:sp>
        <p:nvSpPr>
          <p:cNvPr id="269" name="Google Shape;269;p34"/>
          <p:cNvSpPr/>
          <p:nvPr>
            <p:ph idx="7" type="pic"/>
          </p:nvPr>
        </p:nvSpPr>
        <p:spPr>
          <a:xfrm>
            <a:off x="394425" y="3528475"/>
            <a:ext cx="3279600" cy="1218900"/>
          </a:xfrm>
          <a:prstGeom prst="roundRect">
            <a:avLst>
              <a:gd fmla="val 11412" name="adj"/>
            </a:avLst>
          </a:prstGeom>
          <a:noFill/>
          <a:ln>
            <a:noFill/>
          </a:ln>
        </p:spPr>
      </p:sp>
      <p:sp>
        <p:nvSpPr>
          <p:cNvPr id="270" name="Google Shape;270;p34"/>
          <p:cNvSpPr/>
          <p:nvPr/>
        </p:nvSpPr>
        <p:spPr>
          <a:xfrm>
            <a:off x="3161225" y="1842600"/>
            <a:ext cx="2018700" cy="14478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rimo"/>
              <a:ea typeface="Arimo"/>
              <a:cs typeface="Arimo"/>
              <a:sym typeface="Arimo"/>
            </a:endParaRPr>
          </a:p>
        </p:txBody>
      </p:sp>
      <p:sp>
        <p:nvSpPr>
          <p:cNvPr id="271" name="Google Shape;271;p34"/>
          <p:cNvSpPr/>
          <p:nvPr/>
        </p:nvSpPr>
        <p:spPr>
          <a:xfrm>
            <a:off x="4629850" y="279301"/>
            <a:ext cx="2018700" cy="1447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Arimo"/>
              <a:ea typeface="Arimo"/>
              <a:cs typeface="Arimo"/>
              <a:sym typeface="Arimo"/>
            </a:endParaRPr>
          </a:p>
        </p:txBody>
      </p:sp>
      <p:cxnSp>
        <p:nvCxnSpPr>
          <p:cNvPr id="272" name="Google Shape;272;p34"/>
          <p:cNvCxnSpPr>
            <a:stCxn id="270" idx="1"/>
            <a:endCxn id="270" idx="3"/>
          </p:cNvCxnSpPr>
          <p:nvPr/>
        </p:nvCxnSpPr>
        <p:spPr>
          <a:xfrm>
            <a:off x="3161225" y="2566500"/>
            <a:ext cx="2018700" cy="0"/>
          </a:xfrm>
          <a:prstGeom prst="straightConnector1">
            <a:avLst/>
          </a:prstGeom>
          <a:noFill/>
          <a:ln cap="flat" cmpd="sng" w="9525">
            <a:solidFill>
              <a:schemeClr val="accent3"/>
            </a:solidFill>
            <a:prstDash val="solid"/>
            <a:round/>
            <a:headEnd len="med" w="med" type="none"/>
            <a:tailEnd len="med" w="med" type="none"/>
          </a:ln>
        </p:spPr>
      </p:cxnSp>
      <p:sp>
        <p:nvSpPr>
          <p:cNvPr id="273" name="Google Shape;273;p34"/>
          <p:cNvSpPr txBox="1"/>
          <p:nvPr>
            <p:ph idx="1" type="subTitle"/>
          </p:nvPr>
        </p:nvSpPr>
        <p:spPr>
          <a:xfrm>
            <a:off x="394425" y="4055150"/>
            <a:ext cx="3279600" cy="5736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a:solidFill>
                  <a:schemeClr val="lt1"/>
                </a:solidFill>
                <a:latin typeface="Arimo"/>
                <a:ea typeface="Arimo"/>
                <a:cs typeface="Arimo"/>
                <a:sym typeface="Arimo"/>
              </a:defRPr>
            </a:lvl1pPr>
            <a:lvl2pPr lvl="1">
              <a:lnSpc>
                <a:spcPct val="90000"/>
              </a:lnSpc>
              <a:spcBef>
                <a:spcPts val="0"/>
              </a:spcBef>
              <a:spcAft>
                <a:spcPts val="0"/>
              </a:spcAft>
              <a:buNone/>
              <a:defRPr sz="1500">
                <a:solidFill>
                  <a:schemeClr val="lt1"/>
                </a:solidFill>
                <a:latin typeface="Arimo"/>
                <a:ea typeface="Arimo"/>
                <a:cs typeface="Arimo"/>
                <a:sym typeface="Arimo"/>
              </a:defRPr>
            </a:lvl2pPr>
            <a:lvl3pPr lvl="2">
              <a:lnSpc>
                <a:spcPct val="90000"/>
              </a:lnSpc>
              <a:spcBef>
                <a:spcPts val="0"/>
              </a:spcBef>
              <a:spcAft>
                <a:spcPts val="0"/>
              </a:spcAft>
              <a:buNone/>
              <a:defRPr sz="1500">
                <a:solidFill>
                  <a:schemeClr val="lt1"/>
                </a:solidFill>
                <a:latin typeface="Arimo"/>
                <a:ea typeface="Arimo"/>
                <a:cs typeface="Arimo"/>
                <a:sym typeface="Arimo"/>
              </a:defRPr>
            </a:lvl3pPr>
            <a:lvl4pPr lvl="3">
              <a:lnSpc>
                <a:spcPct val="90000"/>
              </a:lnSpc>
              <a:spcBef>
                <a:spcPts val="0"/>
              </a:spcBef>
              <a:spcAft>
                <a:spcPts val="0"/>
              </a:spcAft>
              <a:buNone/>
              <a:defRPr sz="1500">
                <a:solidFill>
                  <a:schemeClr val="lt1"/>
                </a:solidFill>
                <a:latin typeface="Arimo"/>
                <a:ea typeface="Arimo"/>
                <a:cs typeface="Arimo"/>
                <a:sym typeface="Arimo"/>
              </a:defRPr>
            </a:lvl4pPr>
            <a:lvl5pPr lvl="4">
              <a:lnSpc>
                <a:spcPct val="90000"/>
              </a:lnSpc>
              <a:spcBef>
                <a:spcPts val="0"/>
              </a:spcBef>
              <a:spcAft>
                <a:spcPts val="0"/>
              </a:spcAft>
              <a:buNone/>
              <a:defRPr sz="1500">
                <a:solidFill>
                  <a:schemeClr val="lt1"/>
                </a:solidFill>
                <a:latin typeface="Arimo"/>
                <a:ea typeface="Arimo"/>
                <a:cs typeface="Arimo"/>
                <a:sym typeface="Arimo"/>
              </a:defRPr>
            </a:lvl5pPr>
            <a:lvl6pPr lvl="5">
              <a:lnSpc>
                <a:spcPct val="90000"/>
              </a:lnSpc>
              <a:spcBef>
                <a:spcPts val="0"/>
              </a:spcBef>
              <a:spcAft>
                <a:spcPts val="0"/>
              </a:spcAft>
              <a:buNone/>
              <a:defRPr sz="1500">
                <a:solidFill>
                  <a:schemeClr val="lt1"/>
                </a:solidFill>
                <a:latin typeface="Arimo"/>
                <a:ea typeface="Arimo"/>
                <a:cs typeface="Arimo"/>
                <a:sym typeface="Arimo"/>
              </a:defRPr>
            </a:lvl6pPr>
            <a:lvl7pPr lvl="6">
              <a:lnSpc>
                <a:spcPct val="90000"/>
              </a:lnSpc>
              <a:spcBef>
                <a:spcPts val="0"/>
              </a:spcBef>
              <a:spcAft>
                <a:spcPts val="0"/>
              </a:spcAft>
              <a:buNone/>
              <a:defRPr sz="1500">
                <a:solidFill>
                  <a:schemeClr val="lt1"/>
                </a:solidFill>
                <a:latin typeface="Arimo"/>
                <a:ea typeface="Arimo"/>
                <a:cs typeface="Arimo"/>
                <a:sym typeface="Arimo"/>
              </a:defRPr>
            </a:lvl7pPr>
            <a:lvl8pPr lvl="7">
              <a:lnSpc>
                <a:spcPct val="90000"/>
              </a:lnSpc>
              <a:spcBef>
                <a:spcPts val="0"/>
              </a:spcBef>
              <a:spcAft>
                <a:spcPts val="0"/>
              </a:spcAft>
              <a:buNone/>
              <a:defRPr sz="1500">
                <a:solidFill>
                  <a:schemeClr val="lt1"/>
                </a:solidFill>
                <a:latin typeface="Arimo"/>
                <a:ea typeface="Arimo"/>
                <a:cs typeface="Arimo"/>
                <a:sym typeface="Arimo"/>
              </a:defRPr>
            </a:lvl8pPr>
            <a:lvl9pPr lvl="8">
              <a:lnSpc>
                <a:spcPct val="90000"/>
              </a:lnSpc>
              <a:spcBef>
                <a:spcPts val="0"/>
              </a:spcBef>
              <a:spcAft>
                <a:spcPts val="0"/>
              </a:spcAft>
              <a:buNone/>
              <a:defRPr sz="1500">
                <a:solidFill>
                  <a:schemeClr val="lt1"/>
                </a:solidFill>
                <a:latin typeface="Arimo"/>
                <a:ea typeface="Arimo"/>
                <a:cs typeface="Arimo"/>
                <a:sym typeface="Arimo"/>
              </a:defRPr>
            </a:lvl9pPr>
          </a:lstStyle>
          <a:p/>
        </p:txBody>
      </p:sp>
      <p:sp>
        <p:nvSpPr>
          <p:cNvPr id="274" name="Google Shape;274;p34"/>
          <p:cNvSpPr txBox="1"/>
          <p:nvPr>
            <p:ph idx="8" type="subTitle"/>
          </p:nvPr>
        </p:nvSpPr>
        <p:spPr>
          <a:xfrm>
            <a:off x="6883575" y="605875"/>
            <a:ext cx="1866000" cy="573600"/>
          </a:xfrm>
          <a:prstGeom prst="rect">
            <a:avLst/>
          </a:prstGeom>
        </p:spPr>
        <p:txBody>
          <a:bodyPr anchorCtr="0" anchor="ctr" bIns="0" lIns="91425" spcFirstLastPara="1" rIns="91425" wrap="square" tIns="0">
            <a:noAutofit/>
          </a:bodyPr>
          <a:lstStyle>
            <a:lvl1pPr lvl="0" algn="ctr">
              <a:lnSpc>
                <a:spcPct val="90000"/>
              </a:lnSpc>
              <a:spcBef>
                <a:spcPts val="0"/>
              </a:spcBef>
              <a:spcAft>
                <a:spcPts val="0"/>
              </a:spcAft>
              <a:buNone/>
              <a:defRPr>
                <a:solidFill>
                  <a:schemeClr val="lt2"/>
                </a:solidFill>
                <a:latin typeface="Arimo"/>
                <a:ea typeface="Arimo"/>
                <a:cs typeface="Arimo"/>
                <a:sym typeface="Arimo"/>
              </a:defRPr>
            </a:lvl1pPr>
            <a:lvl2pPr lvl="1">
              <a:lnSpc>
                <a:spcPct val="90000"/>
              </a:lnSpc>
              <a:spcBef>
                <a:spcPts val="0"/>
              </a:spcBef>
              <a:spcAft>
                <a:spcPts val="0"/>
              </a:spcAft>
              <a:buNone/>
              <a:defRPr sz="1500">
                <a:solidFill>
                  <a:schemeClr val="lt2"/>
                </a:solidFill>
                <a:latin typeface="Arimo"/>
                <a:ea typeface="Arimo"/>
                <a:cs typeface="Arimo"/>
                <a:sym typeface="Arimo"/>
              </a:defRPr>
            </a:lvl2pPr>
            <a:lvl3pPr lvl="2">
              <a:lnSpc>
                <a:spcPct val="90000"/>
              </a:lnSpc>
              <a:spcBef>
                <a:spcPts val="0"/>
              </a:spcBef>
              <a:spcAft>
                <a:spcPts val="0"/>
              </a:spcAft>
              <a:buNone/>
              <a:defRPr sz="1500">
                <a:solidFill>
                  <a:schemeClr val="lt2"/>
                </a:solidFill>
                <a:latin typeface="Arimo"/>
                <a:ea typeface="Arimo"/>
                <a:cs typeface="Arimo"/>
                <a:sym typeface="Arimo"/>
              </a:defRPr>
            </a:lvl3pPr>
            <a:lvl4pPr lvl="3">
              <a:lnSpc>
                <a:spcPct val="90000"/>
              </a:lnSpc>
              <a:spcBef>
                <a:spcPts val="0"/>
              </a:spcBef>
              <a:spcAft>
                <a:spcPts val="0"/>
              </a:spcAft>
              <a:buNone/>
              <a:defRPr sz="1500">
                <a:solidFill>
                  <a:schemeClr val="lt2"/>
                </a:solidFill>
                <a:latin typeface="Arimo"/>
                <a:ea typeface="Arimo"/>
                <a:cs typeface="Arimo"/>
                <a:sym typeface="Arimo"/>
              </a:defRPr>
            </a:lvl4pPr>
            <a:lvl5pPr lvl="4">
              <a:lnSpc>
                <a:spcPct val="90000"/>
              </a:lnSpc>
              <a:spcBef>
                <a:spcPts val="0"/>
              </a:spcBef>
              <a:spcAft>
                <a:spcPts val="0"/>
              </a:spcAft>
              <a:buNone/>
              <a:defRPr sz="1500">
                <a:solidFill>
                  <a:schemeClr val="lt2"/>
                </a:solidFill>
                <a:latin typeface="Arimo"/>
                <a:ea typeface="Arimo"/>
                <a:cs typeface="Arimo"/>
                <a:sym typeface="Arimo"/>
              </a:defRPr>
            </a:lvl5pPr>
            <a:lvl6pPr lvl="5">
              <a:lnSpc>
                <a:spcPct val="90000"/>
              </a:lnSpc>
              <a:spcBef>
                <a:spcPts val="0"/>
              </a:spcBef>
              <a:spcAft>
                <a:spcPts val="0"/>
              </a:spcAft>
              <a:buNone/>
              <a:defRPr sz="1500">
                <a:solidFill>
                  <a:schemeClr val="lt2"/>
                </a:solidFill>
                <a:latin typeface="Arimo"/>
                <a:ea typeface="Arimo"/>
                <a:cs typeface="Arimo"/>
                <a:sym typeface="Arimo"/>
              </a:defRPr>
            </a:lvl6pPr>
            <a:lvl7pPr lvl="6">
              <a:lnSpc>
                <a:spcPct val="90000"/>
              </a:lnSpc>
              <a:spcBef>
                <a:spcPts val="0"/>
              </a:spcBef>
              <a:spcAft>
                <a:spcPts val="0"/>
              </a:spcAft>
              <a:buNone/>
              <a:defRPr sz="1500">
                <a:solidFill>
                  <a:schemeClr val="lt2"/>
                </a:solidFill>
                <a:latin typeface="Arimo"/>
                <a:ea typeface="Arimo"/>
                <a:cs typeface="Arimo"/>
                <a:sym typeface="Arimo"/>
              </a:defRPr>
            </a:lvl7pPr>
            <a:lvl8pPr lvl="7">
              <a:lnSpc>
                <a:spcPct val="90000"/>
              </a:lnSpc>
              <a:spcBef>
                <a:spcPts val="0"/>
              </a:spcBef>
              <a:spcAft>
                <a:spcPts val="0"/>
              </a:spcAft>
              <a:buNone/>
              <a:defRPr sz="1500">
                <a:solidFill>
                  <a:schemeClr val="lt2"/>
                </a:solidFill>
                <a:latin typeface="Arimo"/>
                <a:ea typeface="Arimo"/>
                <a:cs typeface="Arimo"/>
                <a:sym typeface="Arimo"/>
              </a:defRPr>
            </a:lvl8pPr>
            <a:lvl9pPr lvl="8">
              <a:lnSpc>
                <a:spcPct val="90000"/>
              </a:lnSpc>
              <a:spcBef>
                <a:spcPts val="0"/>
              </a:spcBef>
              <a:spcAft>
                <a:spcPts val="0"/>
              </a:spcAft>
              <a:buNone/>
              <a:defRPr sz="1500">
                <a:solidFill>
                  <a:schemeClr val="lt2"/>
                </a:solidFill>
                <a:latin typeface="Arimo"/>
                <a:ea typeface="Arimo"/>
                <a:cs typeface="Arimo"/>
                <a:sym typeface="Arimo"/>
              </a:defRPr>
            </a:lvl9pPr>
          </a:lstStyle>
          <a:p/>
        </p:txBody>
      </p:sp>
      <p:sp>
        <p:nvSpPr>
          <p:cNvPr id="275" name="Google Shape;275;p34"/>
          <p:cNvSpPr txBox="1"/>
          <p:nvPr>
            <p:ph idx="9" type="subTitle"/>
          </p:nvPr>
        </p:nvSpPr>
        <p:spPr>
          <a:xfrm>
            <a:off x="3910200" y="3779175"/>
            <a:ext cx="3486300" cy="705600"/>
          </a:xfrm>
          <a:prstGeom prst="rect">
            <a:avLst/>
          </a:prstGeom>
        </p:spPr>
        <p:txBody>
          <a:bodyPr anchorCtr="0" anchor="ctr" bIns="0" lIns="91425" spcFirstLastPara="1" rIns="91425" wrap="square" tIns="0">
            <a:noAutofit/>
          </a:bodyPr>
          <a:lstStyle>
            <a:lvl1pPr lvl="0" algn="ctr">
              <a:lnSpc>
                <a:spcPct val="90000"/>
              </a:lnSpc>
              <a:spcBef>
                <a:spcPts val="0"/>
              </a:spcBef>
              <a:spcAft>
                <a:spcPts val="0"/>
              </a:spcAft>
              <a:buNone/>
              <a:defRPr sz="2400">
                <a:solidFill>
                  <a:schemeClr val="lt2"/>
                </a:solidFill>
                <a:latin typeface="Arimo"/>
                <a:ea typeface="Arimo"/>
                <a:cs typeface="Arimo"/>
                <a:sym typeface="Arimo"/>
              </a:defRPr>
            </a:lvl1pPr>
            <a:lvl2pPr lvl="1" algn="ctr">
              <a:lnSpc>
                <a:spcPct val="90000"/>
              </a:lnSpc>
              <a:spcBef>
                <a:spcPts val="0"/>
              </a:spcBef>
              <a:spcAft>
                <a:spcPts val="0"/>
              </a:spcAft>
              <a:buNone/>
              <a:defRPr sz="2500">
                <a:solidFill>
                  <a:schemeClr val="lt2"/>
                </a:solidFill>
                <a:latin typeface="Arimo"/>
                <a:ea typeface="Arimo"/>
                <a:cs typeface="Arimo"/>
                <a:sym typeface="Arimo"/>
              </a:defRPr>
            </a:lvl2pPr>
            <a:lvl3pPr lvl="2" algn="ctr">
              <a:lnSpc>
                <a:spcPct val="90000"/>
              </a:lnSpc>
              <a:spcBef>
                <a:spcPts val="0"/>
              </a:spcBef>
              <a:spcAft>
                <a:spcPts val="0"/>
              </a:spcAft>
              <a:buNone/>
              <a:defRPr sz="2500">
                <a:solidFill>
                  <a:schemeClr val="lt2"/>
                </a:solidFill>
                <a:latin typeface="Arimo"/>
                <a:ea typeface="Arimo"/>
                <a:cs typeface="Arimo"/>
                <a:sym typeface="Arimo"/>
              </a:defRPr>
            </a:lvl3pPr>
            <a:lvl4pPr lvl="3" algn="ctr">
              <a:lnSpc>
                <a:spcPct val="90000"/>
              </a:lnSpc>
              <a:spcBef>
                <a:spcPts val="0"/>
              </a:spcBef>
              <a:spcAft>
                <a:spcPts val="0"/>
              </a:spcAft>
              <a:buNone/>
              <a:defRPr sz="2500">
                <a:solidFill>
                  <a:schemeClr val="lt2"/>
                </a:solidFill>
                <a:latin typeface="Arimo"/>
                <a:ea typeface="Arimo"/>
                <a:cs typeface="Arimo"/>
                <a:sym typeface="Arimo"/>
              </a:defRPr>
            </a:lvl4pPr>
            <a:lvl5pPr lvl="4" algn="ctr">
              <a:lnSpc>
                <a:spcPct val="90000"/>
              </a:lnSpc>
              <a:spcBef>
                <a:spcPts val="0"/>
              </a:spcBef>
              <a:spcAft>
                <a:spcPts val="0"/>
              </a:spcAft>
              <a:buNone/>
              <a:defRPr sz="2500">
                <a:solidFill>
                  <a:schemeClr val="lt2"/>
                </a:solidFill>
                <a:latin typeface="Arimo"/>
                <a:ea typeface="Arimo"/>
                <a:cs typeface="Arimo"/>
                <a:sym typeface="Arimo"/>
              </a:defRPr>
            </a:lvl5pPr>
            <a:lvl6pPr lvl="5" algn="ctr">
              <a:lnSpc>
                <a:spcPct val="90000"/>
              </a:lnSpc>
              <a:spcBef>
                <a:spcPts val="0"/>
              </a:spcBef>
              <a:spcAft>
                <a:spcPts val="0"/>
              </a:spcAft>
              <a:buNone/>
              <a:defRPr sz="2500">
                <a:solidFill>
                  <a:schemeClr val="lt2"/>
                </a:solidFill>
                <a:latin typeface="Arimo"/>
                <a:ea typeface="Arimo"/>
                <a:cs typeface="Arimo"/>
                <a:sym typeface="Arimo"/>
              </a:defRPr>
            </a:lvl6pPr>
            <a:lvl7pPr lvl="6" algn="ctr">
              <a:lnSpc>
                <a:spcPct val="90000"/>
              </a:lnSpc>
              <a:spcBef>
                <a:spcPts val="0"/>
              </a:spcBef>
              <a:spcAft>
                <a:spcPts val="0"/>
              </a:spcAft>
              <a:buNone/>
              <a:defRPr sz="2500">
                <a:solidFill>
                  <a:schemeClr val="lt2"/>
                </a:solidFill>
                <a:latin typeface="Arimo"/>
                <a:ea typeface="Arimo"/>
                <a:cs typeface="Arimo"/>
                <a:sym typeface="Arimo"/>
              </a:defRPr>
            </a:lvl7pPr>
            <a:lvl8pPr lvl="7" algn="ctr">
              <a:lnSpc>
                <a:spcPct val="90000"/>
              </a:lnSpc>
              <a:spcBef>
                <a:spcPts val="0"/>
              </a:spcBef>
              <a:spcAft>
                <a:spcPts val="0"/>
              </a:spcAft>
              <a:buNone/>
              <a:defRPr sz="2500">
                <a:solidFill>
                  <a:schemeClr val="lt2"/>
                </a:solidFill>
                <a:latin typeface="Arimo"/>
                <a:ea typeface="Arimo"/>
                <a:cs typeface="Arimo"/>
                <a:sym typeface="Arimo"/>
              </a:defRPr>
            </a:lvl8pPr>
            <a:lvl9pPr lvl="8" algn="ctr">
              <a:lnSpc>
                <a:spcPct val="90000"/>
              </a:lnSpc>
              <a:spcBef>
                <a:spcPts val="0"/>
              </a:spcBef>
              <a:spcAft>
                <a:spcPts val="0"/>
              </a:spcAft>
              <a:buNone/>
              <a:defRPr sz="2500">
                <a:solidFill>
                  <a:schemeClr val="lt2"/>
                </a:solidFill>
                <a:latin typeface="Arimo"/>
                <a:ea typeface="Arimo"/>
                <a:cs typeface="Arimo"/>
                <a:sym typeface="Arimo"/>
              </a:defRPr>
            </a:lvl9pPr>
          </a:lstStyle>
          <a:p/>
        </p:txBody>
      </p:sp>
      <p:sp>
        <p:nvSpPr>
          <p:cNvPr id="276" name="Google Shape;276;p34"/>
          <p:cNvSpPr txBox="1"/>
          <p:nvPr>
            <p:ph idx="13" type="subTitle"/>
          </p:nvPr>
        </p:nvSpPr>
        <p:spPr>
          <a:xfrm>
            <a:off x="291075" y="2571750"/>
            <a:ext cx="2765700" cy="7056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sz="2400">
                <a:solidFill>
                  <a:schemeClr val="lt1"/>
                </a:solidFill>
                <a:latin typeface="Arimo"/>
                <a:ea typeface="Arimo"/>
                <a:cs typeface="Arimo"/>
                <a:sym typeface="Arimo"/>
              </a:defRPr>
            </a:lvl1pPr>
            <a:lvl2pPr lvl="1">
              <a:lnSpc>
                <a:spcPct val="90000"/>
              </a:lnSpc>
              <a:spcBef>
                <a:spcPts val="0"/>
              </a:spcBef>
              <a:spcAft>
                <a:spcPts val="0"/>
              </a:spcAft>
              <a:buNone/>
              <a:defRPr sz="2500">
                <a:solidFill>
                  <a:schemeClr val="lt1"/>
                </a:solidFill>
                <a:latin typeface="Arimo"/>
                <a:ea typeface="Arimo"/>
                <a:cs typeface="Arimo"/>
                <a:sym typeface="Arimo"/>
              </a:defRPr>
            </a:lvl2pPr>
            <a:lvl3pPr lvl="2">
              <a:lnSpc>
                <a:spcPct val="90000"/>
              </a:lnSpc>
              <a:spcBef>
                <a:spcPts val="0"/>
              </a:spcBef>
              <a:spcAft>
                <a:spcPts val="0"/>
              </a:spcAft>
              <a:buNone/>
              <a:defRPr sz="2500">
                <a:solidFill>
                  <a:schemeClr val="lt1"/>
                </a:solidFill>
                <a:latin typeface="Arimo"/>
                <a:ea typeface="Arimo"/>
                <a:cs typeface="Arimo"/>
                <a:sym typeface="Arimo"/>
              </a:defRPr>
            </a:lvl3pPr>
            <a:lvl4pPr lvl="3">
              <a:lnSpc>
                <a:spcPct val="90000"/>
              </a:lnSpc>
              <a:spcBef>
                <a:spcPts val="0"/>
              </a:spcBef>
              <a:spcAft>
                <a:spcPts val="0"/>
              </a:spcAft>
              <a:buNone/>
              <a:defRPr sz="2500">
                <a:solidFill>
                  <a:schemeClr val="lt1"/>
                </a:solidFill>
                <a:latin typeface="Arimo"/>
                <a:ea typeface="Arimo"/>
                <a:cs typeface="Arimo"/>
                <a:sym typeface="Arimo"/>
              </a:defRPr>
            </a:lvl4pPr>
            <a:lvl5pPr lvl="4">
              <a:lnSpc>
                <a:spcPct val="90000"/>
              </a:lnSpc>
              <a:spcBef>
                <a:spcPts val="0"/>
              </a:spcBef>
              <a:spcAft>
                <a:spcPts val="0"/>
              </a:spcAft>
              <a:buNone/>
              <a:defRPr sz="2500">
                <a:solidFill>
                  <a:schemeClr val="lt1"/>
                </a:solidFill>
                <a:latin typeface="Arimo"/>
                <a:ea typeface="Arimo"/>
                <a:cs typeface="Arimo"/>
                <a:sym typeface="Arimo"/>
              </a:defRPr>
            </a:lvl5pPr>
            <a:lvl6pPr lvl="5">
              <a:lnSpc>
                <a:spcPct val="90000"/>
              </a:lnSpc>
              <a:spcBef>
                <a:spcPts val="0"/>
              </a:spcBef>
              <a:spcAft>
                <a:spcPts val="0"/>
              </a:spcAft>
              <a:buNone/>
              <a:defRPr sz="2500">
                <a:solidFill>
                  <a:schemeClr val="lt1"/>
                </a:solidFill>
                <a:latin typeface="Arimo"/>
                <a:ea typeface="Arimo"/>
                <a:cs typeface="Arimo"/>
                <a:sym typeface="Arimo"/>
              </a:defRPr>
            </a:lvl6pPr>
            <a:lvl7pPr lvl="6">
              <a:lnSpc>
                <a:spcPct val="90000"/>
              </a:lnSpc>
              <a:spcBef>
                <a:spcPts val="0"/>
              </a:spcBef>
              <a:spcAft>
                <a:spcPts val="0"/>
              </a:spcAft>
              <a:buNone/>
              <a:defRPr sz="2500">
                <a:solidFill>
                  <a:schemeClr val="lt1"/>
                </a:solidFill>
                <a:latin typeface="Arimo"/>
                <a:ea typeface="Arimo"/>
                <a:cs typeface="Arimo"/>
                <a:sym typeface="Arimo"/>
              </a:defRPr>
            </a:lvl7pPr>
            <a:lvl8pPr lvl="7">
              <a:lnSpc>
                <a:spcPct val="90000"/>
              </a:lnSpc>
              <a:spcBef>
                <a:spcPts val="0"/>
              </a:spcBef>
              <a:spcAft>
                <a:spcPts val="0"/>
              </a:spcAft>
              <a:buNone/>
              <a:defRPr sz="2500">
                <a:solidFill>
                  <a:schemeClr val="lt1"/>
                </a:solidFill>
                <a:latin typeface="Arimo"/>
                <a:ea typeface="Arimo"/>
                <a:cs typeface="Arimo"/>
                <a:sym typeface="Arimo"/>
              </a:defRPr>
            </a:lvl8pPr>
            <a:lvl9pPr lvl="8">
              <a:lnSpc>
                <a:spcPct val="90000"/>
              </a:lnSpc>
              <a:spcBef>
                <a:spcPts val="0"/>
              </a:spcBef>
              <a:spcAft>
                <a:spcPts val="0"/>
              </a:spcAft>
              <a:buNone/>
              <a:defRPr sz="2500">
                <a:solidFill>
                  <a:schemeClr val="lt1"/>
                </a:solidFill>
                <a:latin typeface="Arimo"/>
                <a:ea typeface="Arimo"/>
                <a:cs typeface="Arimo"/>
                <a:sym typeface="Arimo"/>
              </a:defRPr>
            </a:lvl9pPr>
          </a:lstStyle>
          <a:p/>
        </p:txBody>
      </p:sp>
      <p:sp>
        <p:nvSpPr>
          <p:cNvPr id="277" name="Google Shape;277;p34"/>
          <p:cNvSpPr txBox="1"/>
          <p:nvPr>
            <p:ph idx="14" type="subTitle"/>
          </p:nvPr>
        </p:nvSpPr>
        <p:spPr>
          <a:xfrm>
            <a:off x="4629850" y="694401"/>
            <a:ext cx="2018700" cy="566700"/>
          </a:xfrm>
          <a:prstGeom prst="rect">
            <a:avLst/>
          </a:prstGeom>
        </p:spPr>
        <p:txBody>
          <a:bodyPr anchorCtr="0" anchor="ctr" bIns="0" lIns="91425" spcFirstLastPara="1" rIns="91425" wrap="square" tIns="0">
            <a:noAutofit/>
          </a:bodyPr>
          <a:lstStyle>
            <a:lvl1pPr lvl="0" algn="ctr">
              <a:lnSpc>
                <a:spcPct val="90000"/>
              </a:lnSpc>
              <a:spcBef>
                <a:spcPts val="0"/>
              </a:spcBef>
              <a:spcAft>
                <a:spcPts val="0"/>
              </a:spcAft>
              <a:buNone/>
              <a:defRPr sz="1800">
                <a:latin typeface="Arimo"/>
                <a:ea typeface="Arimo"/>
                <a:cs typeface="Arimo"/>
                <a:sym typeface="Arimo"/>
              </a:defRPr>
            </a:lvl1pPr>
            <a:lvl2pPr lvl="1" algn="ctr">
              <a:lnSpc>
                <a:spcPct val="90000"/>
              </a:lnSpc>
              <a:spcBef>
                <a:spcPts val="0"/>
              </a:spcBef>
              <a:spcAft>
                <a:spcPts val="0"/>
              </a:spcAft>
              <a:buNone/>
              <a:defRPr sz="2500">
                <a:latin typeface="Arimo"/>
                <a:ea typeface="Arimo"/>
                <a:cs typeface="Arimo"/>
                <a:sym typeface="Arimo"/>
              </a:defRPr>
            </a:lvl2pPr>
            <a:lvl3pPr lvl="2" algn="ctr">
              <a:lnSpc>
                <a:spcPct val="90000"/>
              </a:lnSpc>
              <a:spcBef>
                <a:spcPts val="0"/>
              </a:spcBef>
              <a:spcAft>
                <a:spcPts val="0"/>
              </a:spcAft>
              <a:buNone/>
              <a:defRPr sz="2500">
                <a:latin typeface="Arimo"/>
                <a:ea typeface="Arimo"/>
                <a:cs typeface="Arimo"/>
                <a:sym typeface="Arimo"/>
              </a:defRPr>
            </a:lvl3pPr>
            <a:lvl4pPr lvl="3" algn="ctr">
              <a:lnSpc>
                <a:spcPct val="90000"/>
              </a:lnSpc>
              <a:spcBef>
                <a:spcPts val="0"/>
              </a:spcBef>
              <a:spcAft>
                <a:spcPts val="0"/>
              </a:spcAft>
              <a:buNone/>
              <a:defRPr sz="2500">
                <a:latin typeface="Arimo"/>
                <a:ea typeface="Arimo"/>
                <a:cs typeface="Arimo"/>
                <a:sym typeface="Arimo"/>
              </a:defRPr>
            </a:lvl4pPr>
            <a:lvl5pPr lvl="4" algn="ctr">
              <a:lnSpc>
                <a:spcPct val="90000"/>
              </a:lnSpc>
              <a:spcBef>
                <a:spcPts val="0"/>
              </a:spcBef>
              <a:spcAft>
                <a:spcPts val="0"/>
              </a:spcAft>
              <a:buNone/>
              <a:defRPr sz="2500">
                <a:latin typeface="Arimo"/>
                <a:ea typeface="Arimo"/>
                <a:cs typeface="Arimo"/>
                <a:sym typeface="Arimo"/>
              </a:defRPr>
            </a:lvl5pPr>
            <a:lvl6pPr lvl="5" algn="ctr">
              <a:lnSpc>
                <a:spcPct val="90000"/>
              </a:lnSpc>
              <a:spcBef>
                <a:spcPts val="0"/>
              </a:spcBef>
              <a:spcAft>
                <a:spcPts val="0"/>
              </a:spcAft>
              <a:buNone/>
              <a:defRPr sz="2500">
                <a:latin typeface="Arimo"/>
                <a:ea typeface="Arimo"/>
                <a:cs typeface="Arimo"/>
                <a:sym typeface="Arimo"/>
              </a:defRPr>
            </a:lvl6pPr>
            <a:lvl7pPr lvl="6" algn="ctr">
              <a:lnSpc>
                <a:spcPct val="90000"/>
              </a:lnSpc>
              <a:spcBef>
                <a:spcPts val="0"/>
              </a:spcBef>
              <a:spcAft>
                <a:spcPts val="0"/>
              </a:spcAft>
              <a:buNone/>
              <a:defRPr sz="2500">
                <a:latin typeface="Arimo"/>
                <a:ea typeface="Arimo"/>
                <a:cs typeface="Arimo"/>
                <a:sym typeface="Arimo"/>
              </a:defRPr>
            </a:lvl7pPr>
            <a:lvl8pPr lvl="7" algn="ctr">
              <a:lnSpc>
                <a:spcPct val="90000"/>
              </a:lnSpc>
              <a:spcBef>
                <a:spcPts val="0"/>
              </a:spcBef>
              <a:spcAft>
                <a:spcPts val="0"/>
              </a:spcAft>
              <a:buNone/>
              <a:defRPr sz="2500">
                <a:latin typeface="Arimo"/>
                <a:ea typeface="Arimo"/>
                <a:cs typeface="Arimo"/>
                <a:sym typeface="Arimo"/>
              </a:defRPr>
            </a:lvl8pPr>
            <a:lvl9pPr lvl="8" algn="ctr">
              <a:lnSpc>
                <a:spcPct val="90000"/>
              </a:lnSpc>
              <a:spcBef>
                <a:spcPts val="0"/>
              </a:spcBef>
              <a:spcAft>
                <a:spcPts val="0"/>
              </a:spcAft>
              <a:buNone/>
              <a:defRPr sz="2500">
                <a:latin typeface="Arimo"/>
                <a:ea typeface="Arimo"/>
                <a:cs typeface="Arimo"/>
                <a:sym typeface="Arimo"/>
              </a:defRPr>
            </a:lvl9pPr>
          </a:lstStyle>
          <a:p/>
        </p:txBody>
      </p:sp>
      <p:sp>
        <p:nvSpPr>
          <p:cNvPr id="278" name="Google Shape;278;p34"/>
          <p:cNvSpPr txBox="1"/>
          <p:nvPr>
            <p:ph idx="15" type="subTitle"/>
          </p:nvPr>
        </p:nvSpPr>
        <p:spPr>
          <a:xfrm>
            <a:off x="4629900" y="1390480"/>
            <a:ext cx="2018700" cy="224100"/>
          </a:xfrm>
          <a:prstGeom prst="rect">
            <a:avLst/>
          </a:prstGeom>
        </p:spPr>
        <p:txBody>
          <a:bodyPr anchorCtr="0" anchor="b" bIns="0" lIns="91425" spcFirstLastPara="1" rIns="91425" wrap="square" tIns="0">
            <a:noAutofit/>
          </a:bodyPr>
          <a:lstStyle>
            <a:lvl1pPr lvl="0" algn="ctr">
              <a:lnSpc>
                <a:spcPct val="90000"/>
              </a:lnSpc>
              <a:spcBef>
                <a:spcPts val="0"/>
              </a:spcBef>
              <a:spcAft>
                <a:spcPts val="0"/>
              </a:spcAft>
              <a:buNone/>
              <a:defRPr sz="1000" u="sng"/>
            </a:lvl1pPr>
            <a:lvl2pPr lvl="1" algn="ctr">
              <a:lnSpc>
                <a:spcPct val="90000"/>
              </a:lnSpc>
              <a:spcBef>
                <a:spcPts val="0"/>
              </a:spcBef>
              <a:spcAft>
                <a:spcPts val="0"/>
              </a:spcAft>
              <a:buNone/>
              <a:defRPr sz="2700">
                <a:latin typeface="Arimo"/>
                <a:ea typeface="Arimo"/>
                <a:cs typeface="Arimo"/>
                <a:sym typeface="Arimo"/>
              </a:defRPr>
            </a:lvl2pPr>
            <a:lvl3pPr lvl="2" algn="ctr">
              <a:lnSpc>
                <a:spcPct val="90000"/>
              </a:lnSpc>
              <a:spcBef>
                <a:spcPts val="0"/>
              </a:spcBef>
              <a:spcAft>
                <a:spcPts val="0"/>
              </a:spcAft>
              <a:buNone/>
              <a:defRPr sz="2700">
                <a:latin typeface="Arimo"/>
                <a:ea typeface="Arimo"/>
                <a:cs typeface="Arimo"/>
                <a:sym typeface="Arimo"/>
              </a:defRPr>
            </a:lvl3pPr>
            <a:lvl4pPr lvl="3" algn="ctr">
              <a:lnSpc>
                <a:spcPct val="90000"/>
              </a:lnSpc>
              <a:spcBef>
                <a:spcPts val="0"/>
              </a:spcBef>
              <a:spcAft>
                <a:spcPts val="0"/>
              </a:spcAft>
              <a:buNone/>
              <a:defRPr sz="2700">
                <a:latin typeface="Arimo"/>
                <a:ea typeface="Arimo"/>
                <a:cs typeface="Arimo"/>
                <a:sym typeface="Arimo"/>
              </a:defRPr>
            </a:lvl4pPr>
            <a:lvl5pPr lvl="4" algn="ctr">
              <a:lnSpc>
                <a:spcPct val="90000"/>
              </a:lnSpc>
              <a:spcBef>
                <a:spcPts val="0"/>
              </a:spcBef>
              <a:spcAft>
                <a:spcPts val="0"/>
              </a:spcAft>
              <a:buNone/>
              <a:defRPr sz="2700">
                <a:latin typeface="Arimo"/>
                <a:ea typeface="Arimo"/>
                <a:cs typeface="Arimo"/>
                <a:sym typeface="Arimo"/>
              </a:defRPr>
            </a:lvl5pPr>
            <a:lvl6pPr lvl="5" algn="ctr">
              <a:lnSpc>
                <a:spcPct val="90000"/>
              </a:lnSpc>
              <a:spcBef>
                <a:spcPts val="0"/>
              </a:spcBef>
              <a:spcAft>
                <a:spcPts val="0"/>
              </a:spcAft>
              <a:buNone/>
              <a:defRPr sz="2700">
                <a:latin typeface="Arimo"/>
                <a:ea typeface="Arimo"/>
                <a:cs typeface="Arimo"/>
                <a:sym typeface="Arimo"/>
              </a:defRPr>
            </a:lvl6pPr>
            <a:lvl7pPr lvl="6" algn="ctr">
              <a:lnSpc>
                <a:spcPct val="90000"/>
              </a:lnSpc>
              <a:spcBef>
                <a:spcPts val="0"/>
              </a:spcBef>
              <a:spcAft>
                <a:spcPts val="0"/>
              </a:spcAft>
              <a:buNone/>
              <a:defRPr sz="2700">
                <a:latin typeface="Arimo"/>
                <a:ea typeface="Arimo"/>
                <a:cs typeface="Arimo"/>
                <a:sym typeface="Arimo"/>
              </a:defRPr>
            </a:lvl7pPr>
            <a:lvl8pPr lvl="7" algn="ctr">
              <a:lnSpc>
                <a:spcPct val="90000"/>
              </a:lnSpc>
              <a:spcBef>
                <a:spcPts val="0"/>
              </a:spcBef>
              <a:spcAft>
                <a:spcPts val="0"/>
              </a:spcAft>
              <a:buNone/>
              <a:defRPr sz="2700">
                <a:latin typeface="Arimo"/>
                <a:ea typeface="Arimo"/>
                <a:cs typeface="Arimo"/>
                <a:sym typeface="Arimo"/>
              </a:defRPr>
            </a:lvl8pPr>
            <a:lvl9pPr lvl="8" algn="ctr">
              <a:lnSpc>
                <a:spcPct val="90000"/>
              </a:lnSpc>
              <a:spcBef>
                <a:spcPts val="0"/>
              </a:spcBef>
              <a:spcAft>
                <a:spcPts val="0"/>
              </a:spcAft>
              <a:buNone/>
              <a:defRPr sz="2700">
                <a:latin typeface="Arimo"/>
                <a:ea typeface="Arimo"/>
                <a:cs typeface="Arimo"/>
                <a:sym typeface="Arimo"/>
              </a:defRPr>
            </a:lvl9pPr>
          </a:lstStyle>
          <a:p/>
        </p:txBody>
      </p:sp>
      <p:sp>
        <p:nvSpPr>
          <p:cNvPr id="279" name="Google Shape;279;p34"/>
          <p:cNvSpPr txBox="1"/>
          <p:nvPr>
            <p:ph idx="16" type="subTitle"/>
          </p:nvPr>
        </p:nvSpPr>
        <p:spPr>
          <a:xfrm>
            <a:off x="3596775" y="2292000"/>
            <a:ext cx="1507500" cy="2241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sz="1000">
                <a:solidFill>
                  <a:schemeClr val="lt2"/>
                </a:solidFill>
              </a:defRPr>
            </a:lvl1pPr>
            <a:lvl2pPr lvl="1" algn="ctr">
              <a:lnSpc>
                <a:spcPct val="90000"/>
              </a:lnSpc>
              <a:spcBef>
                <a:spcPts val="0"/>
              </a:spcBef>
              <a:spcAft>
                <a:spcPts val="0"/>
              </a:spcAft>
              <a:buNone/>
              <a:defRPr sz="2700">
                <a:solidFill>
                  <a:schemeClr val="lt2"/>
                </a:solidFill>
                <a:latin typeface="Arimo"/>
                <a:ea typeface="Arimo"/>
                <a:cs typeface="Arimo"/>
                <a:sym typeface="Arimo"/>
              </a:defRPr>
            </a:lvl2pPr>
            <a:lvl3pPr lvl="2" algn="ctr">
              <a:lnSpc>
                <a:spcPct val="90000"/>
              </a:lnSpc>
              <a:spcBef>
                <a:spcPts val="0"/>
              </a:spcBef>
              <a:spcAft>
                <a:spcPts val="0"/>
              </a:spcAft>
              <a:buNone/>
              <a:defRPr sz="2700">
                <a:solidFill>
                  <a:schemeClr val="lt2"/>
                </a:solidFill>
                <a:latin typeface="Arimo"/>
                <a:ea typeface="Arimo"/>
                <a:cs typeface="Arimo"/>
                <a:sym typeface="Arimo"/>
              </a:defRPr>
            </a:lvl3pPr>
            <a:lvl4pPr lvl="3" algn="ctr">
              <a:lnSpc>
                <a:spcPct val="90000"/>
              </a:lnSpc>
              <a:spcBef>
                <a:spcPts val="0"/>
              </a:spcBef>
              <a:spcAft>
                <a:spcPts val="0"/>
              </a:spcAft>
              <a:buNone/>
              <a:defRPr sz="2700">
                <a:solidFill>
                  <a:schemeClr val="lt2"/>
                </a:solidFill>
                <a:latin typeface="Arimo"/>
                <a:ea typeface="Arimo"/>
                <a:cs typeface="Arimo"/>
                <a:sym typeface="Arimo"/>
              </a:defRPr>
            </a:lvl4pPr>
            <a:lvl5pPr lvl="4" algn="ctr">
              <a:lnSpc>
                <a:spcPct val="90000"/>
              </a:lnSpc>
              <a:spcBef>
                <a:spcPts val="0"/>
              </a:spcBef>
              <a:spcAft>
                <a:spcPts val="0"/>
              </a:spcAft>
              <a:buNone/>
              <a:defRPr sz="2700">
                <a:solidFill>
                  <a:schemeClr val="lt2"/>
                </a:solidFill>
                <a:latin typeface="Arimo"/>
                <a:ea typeface="Arimo"/>
                <a:cs typeface="Arimo"/>
                <a:sym typeface="Arimo"/>
              </a:defRPr>
            </a:lvl5pPr>
            <a:lvl6pPr lvl="5" algn="ctr">
              <a:lnSpc>
                <a:spcPct val="90000"/>
              </a:lnSpc>
              <a:spcBef>
                <a:spcPts val="0"/>
              </a:spcBef>
              <a:spcAft>
                <a:spcPts val="0"/>
              </a:spcAft>
              <a:buNone/>
              <a:defRPr sz="2700">
                <a:solidFill>
                  <a:schemeClr val="lt2"/>
                </a:solidFill>
                <a:latin typeface="Arimo"/>
                <a:ea typeface="Arimo"/>
                <a:cs typeface="Arimo"/>
                <a:sym typeface="Arimo"/>
              </a:defRPr>
            </a:lvl6pPr>
            <a:lvl7pPr lvl="6" algn="ctr">
              <a:lnSpc>
                <a:spcPct val="90000"/>
              </a:lnSpc>
              <a:spcBef>
                <a:spcPts val="0"/>
              </a:spcBef>
              <a:spcAft>
                <a:spcPts val="0"/>
              </a:spcAft>
              <a:buNone/>
              <a:defRPr sz="2700">
                <a:solidFill>
                  <a:schemeClr val="lt2"/>
                </a:solidFill>
                <a:latin typeface="Arimo"/>
                <a:ea typeface="Arimo"/>
                <a:cs typeface="Arimo"/>
                <a:sym typeface="Arimo"/>
              </a:defRPr>
            </a:lvl7pPr>
            <a:lvl8pPr lvl="7" algn="ctr">
              <a:lnSpc>
                <a:spcPct val="90000"/>
              </a:lnSpc>
              <a:spcBef>
                <a:spcPts val="0"/>
              </a:spcBef>
              <a:spcAft>
                <a:spcPts val="0"/>
              </a:spcAft>
              <a:buNone/>
              <a:defRPr sz="2700">
                <a:solidFill>
                  <a:schemeClr val="lt2"/>
                </a:solidFill>
                <a:latin typeface="Arimo"/>
                <a:ea typeface="Arimo"/>
                <a:cs typeface="Arimo"/>
                <a:sym typeface="Arimo"/>
              </a:defRPr>
            </a:lvl8pPr>
            <a:lvl9pPr lvl="8" algn="ctr">
              <a:lnSpc>
                <a:spcPct val="90000"/>
              </a:lnSpc>
              <a:spcBef>
                <a:spcPts val="0"/>
              </a:spcBef>
              <a:spcAft>
                <a:spcPts val="0"/>
              </a:spcAft>
              <a:buNone/>
              <a:defRPr sz="2700">
                <a:solidFill>
                  <a:schemeClr val="lt2"/>
                </a:solidFill>
                <a:latin typeface="Arimo"/>
                <a:ea typeface="Arimo"/>
                <a:cs typeface="Arimo"/>
                <a:sym typeface="Arimo"/>
              </a:defRPr>
            </a:lvl9pPr>
          </a:lstStyle>
          <a:p/>
        </p:txBody>
      </p:sp>
      <p:sp>
        <p:nvSpPr>
          <p:cNvPr id="280" name="Google Shape;280;p34"/>
          <p:cNvSpPr txBox="1"/>
          <p:nvPr>
            <p:ph idx="17" type="subTitle"/>
          </p:nvPr>
        </p:nvSpPr>
        <p:spPr>
          <a:xfrm>
            <a:off x="3596775" y="2997350"/>
            <a:ext cx="1507500" cy="2241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sz="1000">
                <a:solidFill>
                  <a:schemeClr val="lt2"/>
                </a:solidFill>
              </a:defRPr>
            </a:lvl1pPr>
            <a:lvl2pPr lvl="1" algn="ctr">
              <a:lnSpc>
                <a:spcPct val="90000"/>
              </a:lnSpc>
              <a:spcBef>
                <a:spcPts val="0"/>
              </a:spcBef>
              <a:spcAft>
                <a:spcPts val="0"/>
              </a:spcAft>
              <a:buNone/>
              <a:defRPr sz="2700">
                <a:solidFill>
                  <a:schemeClr val="lt2"/>
                </a:solidFill>
                <a:latin typeface="Arimo"/>
                <a:ea typeface="Arimo"/>
                <a:cs typeface="Arimo"/>
                <a:sym typeface="Arimo"/>
              </a:defRPr>
            </a:lvl2pPr>
            <a:lvl3pPr lvl="2" algn="ctr">
              <a:lnSpc>
                <a:spcPct val="90000"/>
              </a:lnSpc>
              <a:spcBef>
                <a:spcPts val="0"/>
              </a:spcBef>
              <a:spcAft>
                <a:spcPts val="0"/>
              </a:spcAft>
              <a:buNone/>
              <a:defRPr sz="2700">
                <a:solidFill>
                  <a:schemeClr val="lt2"/>
                </a:solidFill>
                <a:latin typeface="Arimo"/>
                <a:ea typeface="Arimo"/>
                <a:cs typeface="Arimo"/>
                <a:sym typeface="Arimo"/>
              </a:defRPr>
            </a:lvl3pPr>
            <a:lvl4pPr lvl="3" algn="ctr">
              <a:lnSpc>
                <a:spcPct val="90000"/>
              </a:lnSpc>
              <a:spcBef>
                <a:spcPts val="0"/>
              </a:spcBef>
              <a:spcAft>
                <a:spcPts val="0"/>
              </a:spcAft>
              <a:buNone/>
              <a:defRPr sz="2700">
                <a:solidFill>
                  <a:schemeClr val="lt2"/>
                </a:solidFill>
                <a:latin typeface="Arimo"/>
                <a:ea typeface="Arimo"/>
                <a:cs typeface="Arimo"/>
                <a:sym typeface="Arimo"/>
              </a:defRPr>
            </a:lvl4pPr>
            <a:lvl5pPr lvl="4" algn="ctr">
              <a:lnSpc>
                <a:spcPct val="90000"/>
              </a:lnSpc>
              <a:spcBef>
                <a:spcPts val="0"/>
              </a:spcBef>
              <a:spcAft>
                <a:spcPts val="0"/>
              </a:spcAft>
              <a:buNone/>
              <a:defRPr sz="2700">
                <a:solidFill>
                  <a:schemeClr val="lt2"/>
                </a:solidFill>
                <a:latin typeface="Arimo"/>
                <a:ea typeface="Arimo"/>
                <a:cs typeface="Arimo"/>
                <a:sym typeface="Arimo"/>
              </a:defRPr>
            </a:lvl5pPr>
            <a:lvl6pPr lvl="5" algn="ctr">
              <a:lnSpc>
                <a:spcPct val="90000"/>
              </a:lnSpc>
              <a:spcBef>
                <a:spcPts val="0"/>
              </a:spcBef>
              <a:spcAft>
                <a:spcPts val="0"/>
              </a:spcAft>
              <a:buNone/>
              <a:defRPr sz="2700">
                <a:solidFill>
                  <a:schemeClr val="lt2"/>
                </a:solidFill>
                <a:latin typeface="Arimo"/>
                <a:ea typeface="Arimo"/>
                <a:cs typeface="Arimo"/>
                <a:sym typeface="Arimo"/>
              </a:defRPr>
            </a:lvl6pPr>
            <a:lvl7pPr lvl="6" algn="ctr">
              <a:lnSpc>
                <a:spcPct val="90000"/>
              </a:lnSpc>
              <a:spcBef>
                <a:spcPts val="0"/>
              </a:spcBef>
              <a:spcAft>
                <a:spcPts val="0"/>
              </a:spcAft>
              <a:buNone/>
              <a:defRPr sz="2700">
                <a:solidFill>
                  <a:schemeClr val="lt2"/>
                </a:solidFill>
                <a:latin typeface="Arimo"/>
                <a:ea typeface="Arimo"/>
                <a:cs typeface="Arimo"/>
                <a:sym typeface="Arimo"/>
              </a:defRPr>
            </a:lvl7pPr>
            <a:lvl8pPr lvl="7" algn="ctr">
              <a:lnSpc>
                <a:spcPct val="90000"/>
              </a:lnSpc>
              <a:spcBef>
                <a:spcPts val="0"/>
              </a:spcBef>
              <a:spcAft>
                <a:spcPts val="0"/>
              </a:spcAft>
              <a:buNone/>
              <a:defRPr sz="2700">
                <a:solidFill>
                  <a:schemeClr val="lt2"/>
                </a:solidFill>
                <a:latin typeface="Arimo"/>
                <a:ea typeface="Arimo"/>
                <a:cs typeface="Arimo"/>
                <a:sym typeface="Arimo"/>
              </a:defRPr>
            </a:lvl8pPr>
            <a:lvl9pPr lvl="8" algn="ctr">
              <a:lnSpc>
                <a:spcPct val="90000"/>
              </a:lnSpc>
              <a:spcBef>
                <a:spcPts val="0"/>
              </a:spcBef>
              <a:spcAft>
                <a:spcPts val="0"/>
              </a:spcAft>
              <a:buNone/>
              <a:defRPr sz="2700">
                <a:solidFill>
                  <a:schemeClr val="lt2"/>
                </a:solidFill>
                <a:latin typeface="Arimo"/>
                <a:ea typeface="Arimo"/>
                <a:cs typeface="Arimo"/>
                <a:sym typeface="Arimo"/>
              </a:defRPr>
            </a:lvl9pPr>
          </a:lstStyle>
          <a:p/>
        </p:txBody>
      </p:sp>
      <p:sp>
        <p:nvSpPr>
          <p:cNvPr id="281" name="Google Shape;281;p34"/>
          <p:cNvSpPr txBox="1"/>
          <p:nvPr>
            <p:ph idx="18" type="subTitle"/>
          </p:nvPr>
        </p:nvSpPr>
        <p:spPr>
          <a:xfrm>
            <a:off x="3596675" y="1934500"/>
            <a:ext cx="1507500" cy="3576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sz="1800">
                <a:solidFill>
                  <a:schemeClr val="lt2"/>
                </a:solidFill>
                <a:latin typeface="Arimo"/>
                <a:ea typeface="Arimo"/>
                <a:cs typeface="Arimo"/>
                <a:sym typeface="Arimo"/>
              </a:defRPr>
            </a:lvl1pPr>
            <a:lvl2pPr lvl="1" algn="ctr">
              <a:lnSpc>
                <a:spcPct val="90000"/>
              </a:lnSpc>
              <a:spcBef>
                <a:spcPts val="0"/>
              </a:spcBef>
              <a:spcAft>
                <a:spcPts val="0"/>
              </a:spcAft>
              <a:buNone/>
              <a:defRPr sz="2500">
                <a:solidFill>
                  <a:schemeClr val="lt2"/>
                </a:solidFill>
                <a:latin typeface="Arimo"/>
                <a:ea typeface="Arimo"/>
                <a:cs typeface="Arimo"/>
                <a:sym typeface="Arimo"/>
              </a:defRPr>
            </a:lvl2pPr>
            <a:lvl3pPr lvl="2" algn="ctr">
              <a:lnSpc>
                <a:spcPct val="90000"/>
              </a:lnSpc>
              <a:spcBef>
                <a:spcPts val="0"/>
              </a:spcBef>
              <a:spcAft>
                <a:spcPts val="0"/>
              </a:spcAft>
              <a:buNone/>
              <a:defRPr sz="2500">
                <a:solidFill>
                  <a:schemeClr val="lt2"/>
                </a:solidFill>
                <a:latin typeface="Arimo"/>
                <a:ea typeface="Arimo"/>
                <a:cs typeface="Arimo"/>
                <a:sym typeface="Arimo"/>
              </a:defRPr>
            </a:lvl3pPr>
            <a:lvl4pPr lvl="3" algn="ctr">
              <a:lnSpc>
                <a:spcPct val="90000"/>
              </a:lnSpc>
              <a:spcBef>
                <a:spcPts val="0"/>
              </a:spcBef>
              <a:spcAft>
                <a:spcPts val="0"/>
              </a:spcAft>
              <a:buNone/>
              <a:defRPr sz="2500">
                <a:solidFill>
                  <a:schemeClr val="lt2"/>
                </a:solidFill>
                <a:latin typeface="Arimo"/>
                <a:ea typeface="Arimo"/>
                <a:cs typeface="Arimo"/>
                <a:sym typeface="Arimo"/>
              </a:defRPr>
            </a:lvl4pPr>
            <a:lvl5pPr lvl="4" algn="ctr">
              <a:lnSpc>
                <a:spcPct val="90000"/>
              </a:lnSpc>
              <a:spcBef>
                <a:spcPts val="0"/>
              </a:spcBef>
              <a:spcAft>
                <a:spcPts val="0"/>
              </a:spcAft>
              <a:buNone/>
              <a:defRPr sz="2500">
                <a:solidFill>
                  <a:schemeClr val="lt2"/>
                </a:solidFill>
                <a:latin typeface="Arimo"/>
                <a:ea typeface="Arimo"/>
                <a:cs typeface="Arimo"/>
                <a:sym typeface="Arimo"/>
              </a:defRPr>
            </a:lvl5pPr>
            <a:lvl6pPr lvl="5" algn="ctr">
              <a:lnSpc>
                <a:spcPct val="90000"/>
              </a:lnSpc>
              <a:spcBef>
                <a:spcPts val="0"/>
              </a:spcBef>
              <a:spcAft>
                <a:spcPts val="0"/>
              </a:spcAft>
              <a:buNone/>
              <a:defRPr sz="2500">
                <a:solidFill>
                  <a:schemeClr val="lt2"/>
                </a:solidFill>
                <a:latin typeface="Arimo"/>
                <a:ea typeface="Arimo"/>
                <a:cs typeface="Arimo"/>
                <a:sym typeface="Arimo"/>
              </a:defRPr>
            </a:lvl6pPr>
            <a:lvl7pPr lvl="6" algn="ctr">
              <a:lnSpc>
                <a:spcPct val="90000"/>
              </a:lnSpc>
              <a:spcBef>
                <a:spcPts val="0"/>
              </a:spcBef>
              <a:spcAft>
                <a:spcPts val="0"/>
              </a:spcAft>
              <a:buNone/>
              <a:defRPr sz="2500">
                <a:solidFill>
                  <a:schemeClr val="lt2"/>
                </a:solidFill>
                <a:latin typeface="Arimo"/>
                <a:ea typeface="Arimo"/>
                <a:cs typeface="Arimo"/>
                <a:sym typeface="Arimo"/>
              </a:defRPr>
            </a:lvl7pPr>
            <a:lvl8pPr lvl="7" algn="ctr">
              <a:lnSpc>
                <a:spcPct val="90000"/>
              </a:lnSpc>
              <a:spcBef>
                <a:spcPts val="0"/>
              </a:spcBef>
              <a:spcAft>
                <a:spcPts val="0"/>
              </a:spcAft>
              <a:buNone/>
              <a:defRPr sz="2500">
                <a:solidFill>
                  <a:schemeClr val="lt2"/>
                </a:solidFill>
                <a:latin typeface="Arimo"/>
                <a:ea typeface="Arimo"/>
                <a:cs typeface="Arimo"/>
                <a:sym typeface="Arimo"/>
              </a:defRPr>
            </a:lvl8pPr>
            <a:lvl9pPr lvl="8" algn="ctr">
              <a:lnSpc>
                <a:spcPct val="90000"/>
              </a:lnSpc>
              <a:spcBef>
                <a:spcPts val="0"/>
              </a:spcBef>
              <a:spcAft>
                <a:spcPts val="0"/>
              </a:spcAft>
              <a:buNone/>
              <a:defRPr sz="2500">
                <a:solidFill>
                  <a:schemeClr val="lt2"/>
                </a:solidFill>
                <a:latin typeface="Arimo"/>
                <a:ea typeface="Arimo"/>
                <a:cs typeface="Arimo"/>
                <a:sym typeface="Arimo"/>
              </a:defRPr>
            </a:lvl9pPr>
          </a:lstStyle>
          <a:p/>
        </p:txBody>
      </p:sp>
      <p:sp>
        <p:nvSpPr>
          <p:cNvPr id="282" name="Google Shape;282;p34"/>
          <p:cNvSpPr txBox="1"/>
          <p:nvPr>
            <p:ph idx="19" type="subTitle"/>
          </p:nvPr>
        </p:nvSpPr>
        <p:spPr>
          <a:xfrm>
            <a:off x="3596775" y="2618213"/>
            <a:ext cx="1507500" cy="357600"/>
          </a:xfrm>
          <a:prstGeom prst="rect">
            <a:avLst/>
          </a:prstGeom>
        </p:spPr>
        <p:txBody>
          <a:bodyPr anchorCtr="0" anchor="b" bIns="0" lIns="91425" spcFirstLastPara="1" rIns="91425" wrap="square" tIns="0">
            <a:noAutofit/>
          </a:bodyPr>
          <a:lstStyle>
            <a:lvl1pPr lvl="0">
              <a:lnSpc>
                <a:spcPct val="90000"/>
              </a:lnSpc>
              <a:spcBef>
                <a:spcPts val="0"/>
              </a:spcBef>
              <a:spcAft>
                <a:spcPts val="0"/>
              </a:spcAft>
              <a:buNone/>
              <a:defRPr sz="1800">
                <a:solidFill>
                  <a:schemeClr val="lt2"/>
                </a:solidFill>
                <a:latin typeface="Arimo"/>
                <a:ea typeface="Arimo"/>
                <a:cs typeface="Arimo"/>
                <a:sym typeface="Arimo"/>
              </a:defRPr>
            </a:lvl1pPr>
            <a:lvl2pPr lvl="1" algn="ctr">
              <a:lnSpc>
                <a:spcPct val="90000"/>
              </a:lnSpc>
              <a:spcBef>
                <a:spcPts val="0"/>
              </a:spcBef>
              <a:spcAft>
                <a:spcPts val="0"/>
              </a:spcAft>
              <a:buNone/>
              <a:defRPr sz="2500">
                <a:solidFill>
                  <a:schemeClr val="lt2"/>
                </a:solidFill>
                <a:latin typeface="Arimo"/>
                <a:ea typeface="Arimo"/>
                <a:cs typeface="Arimo"/>
                <a:sym typeface="Arimo"/>
              </a:defRPr>
            </a:lvl2pPr>
            <a:lvl3pPr lvl="2" algn="ctr">
              <a:lnSpc>
                <a:spcPct val="90000"/>
              </a:lnSpc>
              <a:spcBef>
                <a:spcPts val="0"/>
              </a:spcBef>
              <a:spcAft>
                <a:spcPts val="0"/>
              </a:spcAft>
              <a:buNone/>
              <a:defRPr sz="2500">
                <a:solidFill>
                  <a:schemeClr val="lt2"/>
                </a:solidFill>
                <a:latin typeface="Arimo"/>
                <a:ea typeface="Arimo"/>
                <a:cs typeface="Arimo"/>
                <a:sym typeface="Arimo"/>
              </a:defRPr>
            </a:lvl3pPr>
            <a:lvl4pPr lvl="3" algn="ctr">
              <a:lnSpc>
                <a:spcPct val="90000"/>
              </a:lnSpc>
              <a:spcBef>
                <a:spcPts val="0"/>
              </a:spcBef>
              <a:spcAft>
                <a:spcPts val="0"/>
              </a:spcAft>
              <a:buNone/>
              <a:defRPr sz="2500">
                <a:solidFill>
                  <a:schemeClr val="lt2"/>
                </a:solidFill>
                <a:latin typeface="Arimo"/>
                <a:ea typeface="Arimo"/>
                <a:cs typeface="Arimo"/>
                <a:sym typeface="Arimo"/>
              </a:defRPr>
            </a:lvl4pPr>
            <a:lvl5pPr lvl="4" algn="ctr">
              <a:lnSpc>
                <a:spcPct val="90000"/>
              </a:lnSpc>
              <a:spcBef>
                <a:spcPts val="0"/>
              </a:spcBef>
              <a:spcAft>
                <a:spcPts val="0"/>
              </a:spcAft>
              <a:buNone/>
              <a:defRPr sz="2500">
                <a:solidFill>
                  <a:schemeClr val="lt2"/>
                </a:solidFill>
                <a:latin typeface="Arimo"/>
                <a:ea typeface="Arimo"/>
                <a:cs typeface="Arimo"/>
                <a:sym typeface="Arimo"/>
              </a:defRPr>
            </a:lvl5pPr>
            <a:lvl6pPr lvl="5" algn="ctr">
              <a:lnSpc>
                <a:spcPct val="90000"/>
              </a:lnSpc>
              <a:spcBef>
                <a:spcPts val="0"/>
              </a:spcBef>
              <a:spcAft>
                <a:spcPts val="0"/>
              </a:spcAft>
              <a:buNone/>
              <a:defRPr sz="2500">
                <a:solidFill>
                  <a:schemeClr val="lt2"/>
                </a:solidFill>
                <a:latin typeface="Arimo"/>
                <a:ea typeface="Arimo"/>
                <a:cs typeface="Arimo"/>
                <a:sym typeface="Arimo"/>
              </a:defRPr>
            </a:lvl6pPr>
            <a:lvl7pPr lvl="6" algn="ctr">
              <a:lnSpc>
                <a:spcPct val="90000"/>
              </a:lnSpc>
              <a:spcBef>
                <a:spcPts val="0"/>
              </a:spcBef>
              <a:spcAft>
                <a:spcPts val="0"/>
              </a:spcAft>
              <a:buNone/>
              <a:defRPr sz="2500">
                <a:solidFill>
                  <a:schemeClr val="lt2"/>
                </a:solidFill>
                <a:latin typeface="Arimo"/>
                <a:ea typeface="Arimo"/>
                <a:cs typeface="Arimo"/>
                <a:sym typeface="Arimo"/>
              </a:defRPr>
            </a:lvl7pPr>
            <a:lvl8pPr lvl="7" algn="ctr">
              <a:lnSpc>
                <a:spcPct val="90000"/>
              </a:lnSpc>
              <a:spcBef>
                <a:spcPts val="0"/>
              </a:spcBef>
              <a:spcAft>
                <a:spcPts val="0"/>
              </a:spcAft>
              <a:buNone/>
              <a:defRPr sz="2500">
                <a:solidFill>
                  <a:schemeClr val="lt2"/>
                </a:solidFill>
                <a:latin typeface="Arimo"/>
                <a:ea typeface="Arimo"/>
                <a:cs typeface="Arimo"/>
                <a:sym typeface="Arimo"/>
              </a:defRPr>
            </a:lvl8pPr>
            <a:lvl9pPr lvl="8" algn="ctr">
              <a:lnSpc>
                <a:spcPct val="90000"/>
              </a:lnSpc>
              <a:spcBef>
                <a:spcPts val="0"/>
              </a:spcBef>
              <a:spcAft>
                <a:spcPts val="0"/>
              </a:spcAft>
              <a:buNone/>
              <a:defRPr sz="2500">
                <a:solidFill>
                  <a:schemeClr val="lt2"/>
                </a:solidFill>
                <a:latin typeface="Arimo"/>
                <a:ea typeface="Arimo"/>
                <a:cs typeface="Arimo"/>
                <a:sym typeface="Arimo"/>
              </a:defRPr>
            </a:lvl9pPr>
          </a:lstStyle>
          <a:p/>
        </p:txBody>
      </p:sp>
      <p:sp>
        <p:nvSpPr>
          <p:cNvPr id="283" name="Google Shape;283;p34"/>
          <p:cNvSpPr txBox="1"/>
          <p:nvPr>
            <p:ph idx="20" type="subTitle"/>
          </p:nvPr>
        </p:nvSpPr>
        <p:spPr>
          <a:xfrm>
            <a:off x="5297950" y="2885600"/>
            <a:ext cx="1350600" cy="288900"/>
          </a:xfrm>
          <a:prstGeom prst="rect">
            <a:avLst/>
          </a:prstGeom>
        </p:spPr>
        <p:txBody>
          <a:bodyPr anchorCtr="0" anchor="ctr" bIns="0" lIns="91425" spcFirstLastPara="1" rIns="91425" wrap="square" tIns="0">
            <a:noAutofit/>
          </a:bodyPr>
          <a:lstStyle>
            <a:lvl1pPr lvl="0" algn="ctr">
              <a:spcBef>
                <a:spcPts val="0"/>
              </a:spcBef>
              <a:spcAft>
                <a:spcPts val="0"/>
              </a:spcAft>
              <a:buNone/>
              <a:defRPr sz="1000" u="sng">
                <a:solidFill>
                  <a:schemeClr val="lt2"/>
                </a:solidFill>
              </a:defRPr>
            </a:lvl1pPr>
            <a:lvl2pPr lvl="1" algn="ctr">
              <a:spcBef>
                <a:spcPts val="0"/>
              </a:spcBef>
              <a:spcAft>
                <a:spcPts val="0"/>
              </a:spcAft>
              <a:buNone/>
              <a:defRPr sz="1000">
                <a:solidFill>
                  <a:schemeClr val="lt2"/>
                </a:solidFill>
                <a:latin typeface="Arimo"/>
                <a:ea typeface="Arimo"/>
                <a:cs typeface="Arimo"/>
                <a:sym typeface="Arimo"/>
              </a:defRPr>
            </a:lvl2pPr>
            <a:lvl3pPr lvl="2" algn="ctr">
              <a:spcBef>
                <a:spcPts val="0"/>
              </a:spcBef>
              <a:spcAft>
                <a:spcPts val="0"/>
              </a:spcAft>
              <a:buNone/>
              <a:defRPr sz="1000">
                <a:solidFill>
                  <a:schemeClr val="lt2"/>
                </a:solidFill>
                <a:latin typeface="Arimo"/>
                <a:ea typeface="Arimo"/>
                <a:cs typeface="Arimo"/>
                <a:sym typeface="Arimo"/>
              </a:defRPr>
            </a:lvl3pPr>
            <a:lvl4pPr lvl="3" algn="ctr">
              <a:spcBef>
                <a:spcPts val="0"/>
              </a:spcBef>
              <a:spcAft>
                <a:spcPts val="0"/>
              </a:spcAft>
              <a:buNone/>
              <a:defRPr sz="1000">
                <a:solidFill>
                  <a:schemeClr val="lt2"/>
                </a:solidFill>
                <a:latin typeface="Arimo"/>
                <a:ea typeface="Arimo"/>
                <a:cs typeface="Arimo"/>
                <a:sym typeface="Arimo"/>
              </a:defRPr>
            </a:lvl4pPr>
            <a:lvl5pPr lvl="4" algn="ctr">
              <a:spcBef>
                <a:spcPts val="0"/>
              </a:spcBef>
              <a:spcAft>
                <a:spcPts val="0"/>
              </a:spcAft>
              <a:buNone/>
              <a:defRPr sz="1000">
                <a:solidFill>
                  <a:schemeClr val="lt2"/>
                </a:solidFill>
                <a:latin typeface="Arimo"/>
                <a:ea typeface="Arimo"/>
                <a:cs typeface="Arimo"/>
                <a:sym typeface="Arimo"/>
              </a:defRPr>
            </a:lvl5pPr>
            <a:lvl6pPr lvl="5" algn="ctr">
              <a:spcBef>
                <a:spcPts val="0"/>
              </a:spcBef>
              <a:spcAft>
                <a:spcPts val="0"/>
              </a:spcAft>
              <a:buNone/>
              <a:defRPr sz="1000">
                <a:solidFill>
                  <a:schemeClr val="lt2"/>
                </a:solidFill>
                <a:latin typeface="Arimo"/>
                <a:ea typeface="Arimo"/>
                <a:cs typeface="Arimo"/>
                <a:sym typeface="Arimo"/>
              </a:defRPr>
            </a:lvl6pPr>
            <a:lvl7pPr lvl="6" algn="ctr">
              <a:spcBef>
                <a:spcPts val="0"/>
              </a:spcBef>
              <a:spcAft>
                <a:spcPts val="0"/>
              </a:spcAft>
              <a:buNone/>
              <a:defRPr sz="1000">
                <a:solidFill>
                  <a:schemeClr val="lt2"/>
                </a:solidFill>
                <a:latin typeface="Arimo"/>
                <a:ea typeface="Arimo"/>
                <a:cs typeface="Arimo"/>
                <a:sym typeface="Arimo"/>
              </a:defRPr>
            </a:lvl7pPr>
            <a:lvl8pPr lvl="7" algn="ctr">
              <a:spcBef>
                <a:spcPts val="0"/>
              </a:spcBef>
              <a:spcAft>
                <a:spcPts val="0"/>
              </a:spcAft>
              <a:buNone/>
              <a:defRPr sz="1000">
                <a:solidFill>
                  <a:schemeClr val="lt2"/>
                </a:solidFill>
                <a:latin typeface="Arimo"/>
                <a:ea typeface="Arimo"/>
                <a:cs typeface="Arimo"/>
                <a:sym typeface="Arimo"/>
              </a:defRPr>
            </a:lvl8pPr>
            <a:lvl9pPr lvl="8" algn="ctr">
              <a:spcBef>
                <a:spcPts val="0"/>
              </a:spcBef>
              <a:spcAft>
                <a:spcPts val="0"/>
              </a:spcAft>
              <a:buNone/>
              <a:defRPr sz="1000">
                <a:solidFill>
                  <a:schemeClr val="lt2"/>
                </a:solidFill>
                <a:latin typeface="Arimo"/>
                <a:ea typeface="Arimo"/>
                <a:cs typeface="Arimo"/>
                <a:sym typeface="Arimo"/>
              </a:defRPr>
            </a:lvl9pPr>
          </a:lstStyle>
          <a:p/>
        </p:txBody>
      </p:sp>
      <p:sp>
        <p:nvSpPr>
          <p:cNvPr id="284" name="Google Shape;284;p34"/>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285" name="Google Shape;285;p34"/>
          <p:cNvSpPr txBox="1"/>
          <p:nvPr>
            <p:ph idx="21" type="subTitle"/>
          </p:nvPr>
        </p:nvSpPr>
        <p:spPr>
          <a:xfrm>
            <a:off x="5426775" y="2214775"/>
            <a:ext cx="1092900" cy="566700"/>
          </a:xfrm>
          <a:prstGeom prst="rect">
            <a:avLst/>
          </a:prstGeom>
        </p:spPr>
        <p:txBody>
          <a:bodyPr anchorCtr="0" anchor="ctr" bIns="91425" lIns="91425" spcFirstLastPara="1" rIns="91425" wrap="square" tIns="91425">
            <a:noAutofit/>
          </a:bodyPr>
          <a:lstStyle>
            <a:lvl1pPr lvl="0" algn="ctr">
              <a:spcBef>
                <a:spcPts val="0"/>
              </a:spcBef>
              <a:spcAft>
                <a:spcPts val="0"/>
              </a:spcAft>
              <a:buNone/>
              <a:defRPr sz="2000">
                <a:solidFill>
                  <a:schemeClr val="lt2"/>
                </a:solidFill>
                <a:latin typeface="Arimo"/>
                <a:ea typeface="Arimo"/>
                <a:cs typeface="Arimo"/>
                <a:sym typeface="Arimo"/>
              </a:defRPr>
            </a:lvl1pPr>
            <a:lvl2pPr lvl="1" algn="ctr">
              <a:lnSpc>
                <a:spcPct val="90000"/>
              </a:lnSpc>
              <a:spcBef>
                <a:spcPts val="0"/>
              </a:spcBef>
              <a:spcAft>
                <a:spcPts val="0"/>
              </a:spcAft>
              <a:buNone/>
              <a:defRPr sz="2500">
                <a:solidFill>
                  <a:schemeClr val="lt2"/>
                </a:solidFill>
                <a:latin typeface="Arimo"/>
                <a:ea typeface="Arimo"/>
                <a:cs typeface="Arimo"/>
                <a:sym typeface="Arimo"/>
              </a:defRPr>
            </a:lvl2pPr>
            <a:lvl3pPr lvl="2" algn="ctr">
              <a:lnSpc>
                <a:spcPct val="90000"/>
              </a:lnSpc>
              <a:spcBef>
                <a:spcPts val="0"/>
              </a:spcBef>
              <a:spcAft>
                <a:spcPts val="0"/>
              </a:spcAft>
              <a:buNone/>
              <a:defRPr sz="2500">
                <a:solidFill>
                  <a:schemeClr val="lt2"/>
                </a:solidFill>
                <a:latin typeface="Arimo"/>
                <a:ea typeface="Arimo"/>
                <a:cs typeface="Arimo"/>
                <a:sym typeface="Arimo"/>
              </a:defRPr>
            </a:lvl3pPr>
            <a:lvl4pPr lvl="3" algn="ctr">
              <a:lnSpc>
                <a:spcPct val="90000"/>
              </a:lnSpc>
              <a:spcBef>
                <a:spcPts val="0"/>
              </a:spcBef>
              <a:spcAft>
                <a:spcPts val="0"/>
              </a:spcAft>
              <a:buNone/>
              <a:defRPr sz="2500">
                <a:solidFill>
                  <a:schemeClr val="lt2"/>
                </a:solidFill>
                <a:latin typeface="Arimo"/>
                <a:ea typeface="Arimo"/>
                <a:cs typeface="Arimo"/>
                <a:sym typeface="Arimo"/>
              </a:defRPr>
            </a:lvl4pPr>
            <a:lvl5pPr lvl="4" algn="ctr">
              <a:lnSpc>
                <a:spcPct val="90000"/>
              </a:lnSpc>
              <a:spcBef>
                <a:spcPts val="0"/>
              </a:spcBef>
              <a:spcAft>
                <a:spcPts val="0"/>
              </a:spcAft>
              <a:buNone/>
              <a:defRPr sz="2500">
                <a:solidFill>
                  <a:schemeClr val="lt2"/>
                </a:solidFill>
                <a:latin typeface="Arimo"/>
                <a:ea typeface="Arimo"/>
                <a:cs typeface="Arimo"/>
                <a:sym typeface="Arimo"/>
              </a:defRPr>
            </a:lvl5pPr>
            <a:lvl6pPr lvl="5" algn="ctr">
              <a:lnSpc>
                <a:spcPct val="90000"/>
              </a:lnSpc>
              <a:spcBef>
                <a:spcPts val="0"/>
              </a:spcBef>
              <a:spcAft>
                <a:spcPts val="0"/>
              </a:spcAft>
              <a:buNone/>
              <a:defRPr sz="2500">
                <a:solidFill>
                  <a:schemeClr val="lt2"/>
                </a:solidFill>
                <a:latin typeface="Arimo"/>
                <a:ea typeface="Arimo"/>
                <a:cs typeface="Arimo"/>
                <a:sym typeface="Arimo"/>
              </a:defRPr>
            </a:lvl6pPr>
            <a:lvl7pPr lvl="6" algn="ctr">
              <a:lnSpc>
                <a:spcPct val="90000"/>
              </a:lnSpc>
              <a:spcBef>
                <a:spcPts val="0"/>
              </a:spcBef>
              <a:spcAft>
                <a:spcPts val="0"/>
              </a:spcAft>
              <a:buNone/>
              <a:defRPr sz="2500">
                <a:solidFill>
                  <a:schemeClr val="lt2"/>
                </a:solidFill>
                <a:latin typeface="Arimo"/>
                <a:ea typeface="Arimo"/>
                <a:cs typeface="Arimo"/>
                <a:sym typeface="Arimo"/>
              </a:defRPr>
            </a:lvl7pPr>
            <a:lvl8pPr lvl="7" algn="ctr">
              <a:lnSpc>
                <a:spcPct val="90000"/>
              </a:lnSpc>
              <a:spcBef>
                <a:spcPts val="0"/>
              </a:spcBef>
              <a:spcAft>
                <a:spcPts val="0"/>
              </a:spcAft>
              <a:buNone/>
              <a:defRPr sz="2500">
                <a:solidFill>
                  <a:schemeClr val="lt2"/>
                </a:solidFill>
                <a:latin typeface="Arimo"/>
                <a:ea typeface="Arimo"/>
                <a:cs typeface="Arimo"/>
                <a:sym typeface="Arimo"/>
              </a:defRPr>
            </a:lvl8pPr>
            <a:lvl9pPr lvl="8" algn="ctr">
              <a:lnSpc>
                <a:spcPct val="90000"/>
              </a:lnSpc>
              <a:spcBef>
                <a:spcPts val="0"/>
              </a:spcBef>
              <a:spcAft>
                <a:spcPts val="0"/>
              </a:spcAft>
              <a:buNone/>
              <a:defRPr sz="2500">
                <a:solidFill>
                  <a:schemeClr val="lt2"/>
                </a:solidFill>
                <a:latin typeface="Arimo"/>
                <a:ea typeface="Arimo"/>
                <a:cs typeface="Arimo"/>
                <a:sym typeface="Arimo"/>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with description">
  <p:cSld name="CUSTOM_19_1_1_1">
    <p:bg>
      <p:bgPr>
        <a:solidFill>
          <a:schemeClr val="accent5"/>
        </a:solidFill>
      </p:bgPr>
    </p:bg>
    <p:spTree>
      <p:nvGrpSpPr>
        <p:cNvPr id="286" name="Shape 286"/>
        <p:cNvGrpSpPr/>
        <p:nvPr/>
      </p:nvGrpSpPr>
      <p:grpSpPr>
        <a:xfrm>
          <a:off x="0" y="0"/>
          <a:ext cx="0" cy="0"/>
          <a:chOff x="0" y="0"/>
          <a:chExt cx="0" cy="0"/>
        </a:xfrm>
      </p:grpSpPr>
      <p:sp>
        <p:nvSpPr>
          <p:cNvPr id="287" name="Google Shape;287;p35"/>
          <p:cNvSpPr/>
          <p:nvPr>
            <p:ph idx="2" type="pic"/>
          </p:nvPr>
        </p:nvSpPr>
        <p:spPr>
          <a:xfrm>
            <a:off x="2021325" y="1854425"/>
            <a:ext cx="1679100" cy="3013800"/>
          </a:xfrm>
          <a:prstGeom prst="roundRect">
            <a:avLst>
              <a:gd fmla="val 13643" name="adj"/>
            </a:avLst>
          </a:prstGeom>
          <a:noFill/>
          <a:ln>
            <a:noFill/>
          </a:ln>
        </p:spPr>
      </p:sp>
      <p:sp>
        <p:nvSpPr>
          <p:cNvPr id="288" name="Google Shape;288;p35"/>
          <p:cNvSpPr/>
          <p:nvPr>
            <p:ph idx="3" type="pic"/>
          </p:nvPr>
        </p:nvSpPr>
        <p:spPr>
          <a:xfrm>
            <a:off x="5444400" y="1854425"/>
            <a:ext cx="1679100" cy="3013800"/>
          </a:xfrm>
          <a:prstGeom prst="roundRect">
            <a:avLst>
              <a:gd fmla="val 13643" name="adj"/>
            </a:avLst>
          </a:prstGeom>
          <a:noFill/>
          <a:ln>
            <a:noFill/>
          </a:ln>
        </p:spPr>
      </p:sp>
      <p:sp>
        <p:nvSpPr>
          <p:cNvPr id="289" name="Google Shape;289;p35"/>
          <p:cNvSpPr txBox="1"/>
          <p:nvPr>
            <p:ph idx="1" type="subTitle"/>
          </p:nvPr>
        </p:nvSpPr>
        <p:spPr>
          <a:xfrm>
            <a:off x="3700500" y="3326350"/>
            <a:ext cx="1743900" cy="4536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90" name="Google Shape;290;p35"/>
          <p:cNvSpPr txBox="1"/>
          <p:nvPr>
            <p:ph idx="4" type="body"/>
          </p:nvPr>
        </p:nvSpPr>
        <p:spPr>
          <a:xfrm>
            <a:off x="3700500" y="3850823"/>
            <a:ext cx="1743900" cy="953700"/>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None/>
              <a:defRPr sz="1000"/>
            </a:lvl1pPr>
            <a:lvl2pPr indent="-228600" lvl="1" marL="914400">
              <a:spcBef>
                <a:spcPts val="0"/>
              </a:spcBef>
              <a:spcAft>
                <a:spcPts val="0"/>
              </a:spcAft>
              <a:buNone/>
              <a:defRPr sz="1000"/>
            </a:lvl2pPr>
            <a:lvl3pPr indent="-228600" lvl="2" marL="1371600">
              <a:spcBef>
                <a:spcPts val="0"/>
              </a:spcBef>
              <a:spcAft>
                <a:spcPts val="0"/>
              </a:spcAft>
              <a:buNone/>
              <a:defRPr sz="1000"/>
            </a:lvl3pPr>
            <a:lvl4pPr indent="-228600" lvl="3" marL="1828800">
              <a:spcBef>
                <a:spcPts val="0"/>
              </a:spcBef>
              <a:spcAft>
                <a:spcPts val="0"/>
              </a:spcAft>
              <a:buNone/>
              <a:defRPr sz="1000"/>
            </a:lvl4pPr>
            <a:lvl5pPr indent="-228600" lvl="4" marL="2286000">
              <a:spcBef>
                <a:spcPts val="0"/>
              </a:spcBef>
              <a:spcAft>
                <a:spcPts val="0"/>
              </a:spcAft>
              <a:buNone/>
              <a:defRPr sz="1000"/>
            </a:lvl5pPr>
            <a:lvl6pPr indent="-228600" lvl="5" marL="2743200">
              <a:spcBef>
                <a:spcPts val="0"/>
              </a:spcBef>
              <a:spcAft>
                <a:spcPts val="0"/>
              </a:spcAft>
              <a:buNone/>
              <a:defRPr sz="1000"/>
            </a:lvl6pPr>
            <a:lvl7pPr indent="-228600" lvl="6" marL="3200400">
              <a:spcBef>
                <a:spcPts val="0"/>
              </a:spcBef>
              <a:spcAft>
                <a:spcPts val="0"/>
              </a:spcAft>
              <a:buNone/>
              <a:defRPr sz="1000"/>
            </a:lvl7pPr>
            <a:lvl8pPr indent="-228600" lvl="7" marL="3657600">
              <a:spcBef>
                <a:spcPts val="0"/>
              </a:spcBef>
              <a:spcAft>
                <a:spcPts val="0"/>
              </a:spcAft>
              <a:buNone/>
              <a:defRPr sz="1000"/>
            </a:lvl8pPr>
            <a:lvl9pPr indent="-228600" lvl="8" marL="4114800">
              <a:spcBef>
                <a:spcPts val="0"/>
              </a:spcBef>
              <a:spcAft>
                <a:spcPts val="0"/>
              </a:spcAft>
              <a:buNone/>
              <a:defRPr sz="1000"/>
            </a:lvl9pPr>
          </a:lstStyle>
          <a:p/>
        </p:txBody>
      </p:sp>
      <p:sp>
        <p:nvSpPr>
          <p:cNvPr id="291" name="Google Shape;291;p35"/>
          <p:cNvSpPr txBox="1"/>
          <p:nvPr>
            <p:ph idx="5" type="subTitle"/>
          </p:nvPr>
        </p:nvSpPr>
        <p:spPr>
          <a:xfrm>
            <a:off x="7123575" y="3326350"/>
            <a:ext cx="1743900" cy="453600"/>
          </a:xfrm>
          <a:prstGeom prst="rect">
            <a:avLst/>
          </a:prstGeom>
        </p:spPr>
        <p:txBody>
          <a:bodyPr anchorCtr="0" anchor="b" bIns="0" lIns="91425" spcFirstLastPara="1" rIns="91425" wrap="square" tIns="0">
            <a:noAutofit/>
          </a:bodyPr>
          <a:lstStyle>
            <a:lvl1pPr lvl="0">
              <a:spcBef>
                <a:spcPts val="0"/>
              </a:spcBef>
              <a:spcAft>
                <a:spcPts val="0"/>
              </a:spcAft>
              <a:buNone/>
              <a:defRPr>
                <a:latin typeface="Arimo"/>
                <a:ea typeface="Arimo"/>
                <a:cs typeface="Arimo"/>
                <a:sym typeface="Arimo"/>
              </a:defRPr>
            </a:lvl1pPr>
            <a:lvl2pPr lvl="1">
              <a:spcBef>
                <a:spcPts val="0"/>
              </a:spcBef>
              <a:spcAft>
                <a:spcPts val="0"/>
              </a:spcAft>
              <a:buClr>
                <a:schemeClr val="dk1"/>
              </a:buClr>
              <a:buSzPts val="1000"/>
              <a:buFont typeface="Arimo"/>
              <a:buNone/>
              <a:defRPr sz="1000">
                <a:latin typeface="Arimo"/>
                <a:ea typeface="Arimo"/>
                <a:cs typeface="Arimo"/>
                <a:sym typeface="Arimo"/>
              </a:defRPr>
            </a:lvl2pPr>
            <a:lvl3pPr lvl="2">
              <a:spcBef>
                <a:spcPts val="0"/>
              </a:spcBef>
              <a:spcAft>
                <a:spcPts val="0"/>
              </a:spcAft>
              <a:buClr>
                <a:schemeClr val="dk1"/>
              </a:buClr>
              <a:buSzPts val="1000"/>
              <a:buFont typeface="Arimo"/>
              <a:buNone/>
              <a:defRPr sz="1000">
                <a:latin typeface="Arimo"/>
                <a:ea typeface="Arimo"/>
                <a:cs typeface="Arimo"/>
                <a:sym typeface="Arimo"/>
              </a:defRPr>
            </a:lvl3pPr>
            <a:lvl4pPr lvl="3">
              <a:spcBef>
                <a:spcPts val="0"/>
              </a:spcBef>
              <a:spcAft>
                <a:spcPts val="0"/>
              </a:spcAft>
              <a:buClr>
                <a:schemeClr val="dk1"/>
              </a:buClr>
              <a:buSzPts val="1000"/>
              <a:buFont typeface="Arimo"/>
              <a:buNone/>
              <a:defRPr sz="1000">
                <a:latin typeface="Arimo"/>
                <a:ea typeface="Arimo"/>
                <a:cs typeface="Arimo"/>
                <a:sym typeface="Arimo"/>
              </a:defRPr>
            </a:lvl4pPr>
            <a:lvl5pPr lvl="4">
              <a:spcBef>
                <a:spcPts val="0"/>
              </a:spcBef>
              <a:spcAft>
                <a:spcPts val="0"/>
              </a:spcAft>
              <a:buClr>
                <a:schemeClr val="dk1"/>
              </a:buClr>
              <a:buSzPts val="1000"/>
              <a:buFont typeface="Arimo"/>
              <a:buNone/>
              <a:defRPr sz="1000">
                <a:latin typeface="Arimo"/>
                <a:ea typeface="Arimo"/>
                <a:cs typeface="Arimo"/>
                <a:sym typeface="Arimo"/>
              </a:defRPr>
            </a:lvl5pPr>
            <a:lvl6pPr lvl="5">
              <a:spcBef>
                <a:spcPts val="0"/>
              </a:spcBef>
              <a:spcAft>
                <a:spcPts val="0"/>
              </a:spcAft>
              <a:buClr>
                <a:schemeClr val="dk1"/>
              </a:buClr>
              <a:buSzPts val="1000"/>
              <a:buFont typeface="Arimo"/>
              <a:buNone/>
              <a:defRPr sz="1000">
                <a:latin typeface="Arimo"/>
                <a:ea typeface="Arimo"/>
                <a:cs typeface="Arimo"/>
                <a:sym typeface="Arimo"/>
              </a:defRPr>
            </a:lvl6pPr>
            <a:lvl7pPr lvl="6">
              <a:spcBef>
                <a:spcPts val="0"/>
              </a:spcBef>
              <a:spcAft>
                <a:spcPts val="0"/>
              </a:spcAft>
              <a:buClr>
                <a:schemeClr val="dk1"/>
              </a:buClr>
              <a:buSzPts val="1000"/>
              <a:buFont typeface="Arimo"/>
              <a:buNone/>
              <a:defRPr sz="1000">
                <a:latin typeface="Arimo"/>
                <a:ea typeface="Arimo"/>
                <a:cs typeface="Arimo"/>
                <a:sym typeface="Arimo"/>
              </a:defRPr>
            </a:lvl7pPr>
            <a:lvl8pPr lvl="7">
              <a:spcBef>
                <a:spcPts val="0"/>
              </a:spcBef>
              <a:spcAft>
                <a:spcPts val="0"/>
              </a:spcAft>
              <a:buClr>
                <a:schemeClr val="dk1"/>
              </a:buClr>
              <a:buSzPts val="1000"/>
              <a:buFont typeface="Arimo"/>
              <a:buNone/>
              <a:defRPr sz="1000">
                <a:latin typeface="Arimo"/>
                <a:ea typeface="Arimo"/>
                <a:cs typeface="Arimo"/>
                <a:sym typeface="Arimo"/>
              </a:defRPr>
            </a:lvl8pPr>
            <a:lvl9pPr lvl="8">
              <a:spcBef>
                <a:spcPts val="0"/>
              </a:spcBef>
              <a:spcAft>
                <a:spcPts val="0"/>
              </a:spcAft>
              <a:buClr>
                <a:schemeClr val="dk1"/>
              </a:buClr>
              <a:buSzPts val="1000"/>
              <a:buFont typeface="Arimo"/>
              <a:buNone/>
              <a:defRPr sz="1000">
                <a:latin typeface="Arimo"/>
                <a:ea typeface="Arimo"/>
                <a:cs typeface="Arimo"/>
                <a:sym typeface="Arimo"/>
              </a:defRPr>
            </a:lvl9pPr>
          </a:lstStyle>
          <a:p/>
        </p:txBody>
      </p:sp>
      <p:sp>
        <p:nvSpPr>
          <p:cNvPr id="292" name="Google Shape;292;p35"/>
          <p:cNvSpPr txBox="1"/>
          <p:nvPr>
            <p:ph idx="6" type="body"/>
          </p:nvPr>
        </p:nvSpPr>
        <p:spPr>
          <a:xfrm>
            <a:off x="7123575" y="3850823"/>
            <a:ext cx="1743900" cy="953700"/>
          </a:xfrm>
          <a:prstGeom prst="rect">
            <a:avLst/>
          </a:prstGeom>
        </p:spPr>
        <p:txBody>
          <a:bodyPr anchorCtr="0" anchor="t" bIns="91425" lIns="91425" spcFirstLastPara="1" rIns="91425" wrap="square" tIns="91425">
            <a:noAutofit/>
          </a:bodyPr>
          <a:lstStyle>
            <a:lvl1pPr indent="-228600" lvl="0" marL="457200">
              <a:spcBef>
                <a:spcPts val="0"/>
              </a:spcBef>
              <a:spcAft>
                <a:spcPts val="0"/>
              </a:spcAft>
              <a:buNone/>
              <a:defRPr sz="1000"/>
            </a:lvl1pPr>
            <a:lvl2pPr indent="-228600" lvl="1" marL="914400">
              <a:spcBef>
                <a:spcPts val="0"/>
              </a:spcBef>
              <a:spcAft>
                <a:spcPts val="0"/>
              </a:spcAft>
              <a:buNone/>
              <a:defRPr sz="1000"/>
            </a:lvl2pPr>
            <a:lvl3pPr indent="-228600" lvl="2" marL="1371600">
              <a:spcBef>
                <a:spcPts val="0"/>
              </a:spcBef>
              <a:spcAft>
                <a:spcPts val="0"/>
              </a:spcAft>
              <a:buNone/>
              <a:defRPr sz="1000"/>
            </a:lvl3pPr>
            <a:lvl4pPr indent="-228600" lvl="3" marL="1828800">
              <a:spcBef>
                <a:spcPts val="0"/>
              </a:spcBef>
              <a:spcAft>
                <a:spcPts val="0"/>
              </a:spcAft>
              <a:buNone/>
              <a:defRPr sz="1000"/>
            </a:lvl4pPr>
            <a:lvl5pPr indent="-228600" lvl="4" marL="2286000">
              <a:spcBef>
                <a:spcPts val="0"/>
              </a:spcBef>
              <a:spcAft>
                <a:spcPts val="0"/>
              </a:spcAft>
              <a:buNone/>
              <a:defRPr sz="1000"/>
            </a:lvl5pPr>
            <a:lvl6pPr indent="-228600" lvl="5" marL="2743200">
              <a:spcBef>
                <a:spcPts val="0"/>
              </a:spcBef>
              <a:spcAft>
                <a:spcPts val="0"/>
              </a:spcAft>
              <a:buNone/>
              <a:defRPr sz="1000"/>
            </a:lvl6pPr>
            <a:lvl7pPr indent="-228600" lvl="6" marL="3200400">
              <a:spcBef>
                <a:spcPts val="0"/>
              </a:spcBef>
              <a:spcAft>
                <a:spcPts val="0"/>
              </a:spcAft>
              <a:buNone/>
              <a:defRPr sz="1000"/>
            </a:lvl7pPr>
            <a:lvl8pPr indent="-228600" lvl="7" marL="3657600">
              <a:spcBef>
                <a:spcPts val="0"/>
              </a:spcBef>
              <a:spcAft>
                <a:spcPts val="0"/>
              </a:spcAft>
              <a:buNone/>
              <a:defRPr sz="1000"/>
            </a:lvl8pPr>
            <a:lvl9pPr indent="-228600" lvl="8" marL="4114800">
              <a:spcBef>
                <a:spcPts val="0"/>
              </a:spcBef>
              <a:spcAft>
                <a:spcPts val="0"/>
              </a:spcAft>
              <a:buNone/>
              <a:defRPr sz="1000"/>
            </a:lvl9pPr>
          </a:lstStyle>
          <a:p/>
        </p:txBody>
      </p:sp>
      <p:sp>
        <p:nvSpPr>
          <p:cNvPr id="293" name="Google Shape;293;p35"/>
          <p:cNvSpPr txBox="1"/>
          <p:nvPr>
            <p:ph type="title"/>
          </p:nvPr>
        </p:nvSpPr>
        <p:spPr>
          <a:xfrm>
            <a:off x="277500" y="416250"/>
            <a:ext cx="8589000" cy="885000"/>
          </a:xfrm>
          <a:prstGeom prst="rect">
            <a:avLst/>
          </a:prstGeom>
        </p:spPr>
        <p:txBody>
          <a:bodyPr anchorCtr="0" anchor="t" bIns="0" lIns="0" spcFirstLastPara="1" rIns="0" wrap="square" tIns="91425">
            <a:noAutofit/>
          </a:bodyPr>
          <a:lstStyle>
            <a:lvl1pPr lvl="0">
              <a:lnSpc>
                <a:spcPct val="100000"/>
              </a:lnSpc>
              <a:spcBef>
                <a:spcPts val="0"/>
              </a:spcBef>
              <a:spcAft>
                <a:spcPts val="0"/>
              </a:spcAft>
              <a:buNone/>
              <a:defRPr sz="3000"/>
            </a:lvl1pPr>
            <a:lvl2pPr lvl="1" algn="ctr">
              <a:lnSpc>
                <a:spcPct val="115000"/>
              </a:lnSpc>
              <a:spcBef>
                <a:spcPts val="0"/>
              </a:spcBef>
              <a:spcAft>
                <a:spcPts val="0"/>
              </a:spcAft>
              <a:buNone/>
              <a:defRPr sz="4800">
                <a:latin typeface="Arimo SemiBold"/>
                <a:ea typeface="Arimo SemiBold"/>
                <a:cs typeface="Arimo SemiBold"/>
                <a:sym typeface="Arimo SemiBold"/>
              </a:defRPr>
            </a:lvl2pPr>
            <a:lvl3pPr lvl="2" algn="ctr">
              <a:lnSpc>
                <a:spcPct val="115000"/>
              </a:lnSpc>
              <a:spcBef>
                <a:spcPts val="0"/>
              </a:spcBef>
              <a:spcAft>
                <a:spcPts val="0"/>
              </a:spcAft>
              <a:buNone/>
              <a:defRPr sz="4800">
                <a:latin typeface="Arimo SemiBold"/>
                <a:ea typeface="Arimo SemiBold"/>
                <a:cs typeface="Arimo SemiBold"/>
                <a:sym typeface="Arimo SemiBold"/>
              </a:defRPr>
            </a:lvl3pPr>
            <a:lvl4pPr lvl="3" algn="ctr">
              <a:lnSpc>
                <a:spcPct val="115000"/>
              </a:lnSpc>
              <a:spcBef>
                <a:spcPts val="0"/>
              </a:spcBef>
              <a:spcAft>
                <a:spcPts val="0"/>
              </a:spcAft>
              <a:buNone/>
              <a:defRPr sz="4800">
                <a:latin typeface="Arimo SemiBold"/>
                <a:ea typeface="Arimo SemiBold"/>
                <a:cs typeface="Arimo SemiBold"/>
                <a:sym typeface="Arimo SemiBold"/>
              </a:defRPr>
            </a:lvl4pPr>
            <a:lvl5pPr lvl="4" algn="ctr">
              <a:lnSpc>
                <a:spcPct val="115000"/>
              </a:lnSpc>
              <a:spcBef>
                <a:spcPts val="0"/>
              </a:spcBef>
              <a:spcAft>
                <a:spcPts val="0"/>
              </a:spcAft>
              <a:buNone/>
              <a:defRPr sz="4800">
                <a:latin typeface="Arimo SemiBold"/>
                <a:ea typeface="Arimo SemiBold"/>
                <a:cs typeface="Arimo SemiBold"/>
                <a:sym typeface="Arimo SemiBold"/>
              </a:defRPr>
            </a:lvl5pPr>
            <a:lvl6pPr lvl="5" algn="ctr">
              <a:lnSpc>
                <a:spcPct val="115000"/>
              </a:lnSpc>
              <a:spcBef>
                <a:spcPts val="0"/>
              </a:spcBef>
              <a:spcAft>
                <a:spcPts val="0"/>
              </a:spcAft>
              <a:buNone/>
              <a:defRPr sz="4800">
                <a:latin typeface="Arimo SemiBold"/>
                <a:ea typeface="Arimo SemiBold"/>
                <a:cs typeface="Arimo SemiBold"/>
                <a:sym typeface="Arimo SemiBold"/>
              </a:defRPr>
            </a:lvl6pPr>
            <a:lvl7pPr lvl="6" algn="ctr">
              <a:lnSpc>
                <a:spcPct val="115000"/>
              </a:lnSpc>
              <a:spcBef>
                <a:spcPts val="0"/>
              </a:spcBef>
              <a:spcAft>
                <a:spcPts val="0"/>
              </a:spcAft>
              <a:buNone/>
              <a:defRPr sz="4800">
                <a:latin typeface="Arimo SemiBold"/>
                <a:ea typeface="Arimo SemiBold"/>
                <a:cs typeface="Arimo SemiBold"/>
                <a:sym typeface="Arimo SemiBold"/>
              </a:defRPr>
            </a:lvl7pPr>
            <a:lvl8pPr lvl="7" algn="ctr">
              <a:lnSpc>
                <a:spcPct val="115000"/>
              </a:lnSpc>
              <a:spcBef>
                <a:spcPts val="0"/>
              </a:spcBef>
              <a:spcAft>
                <a:spcPts val="0"/>
              </a:spcAft>
              <a:buNone/>
              <a:defRPr sz="4800">
                <a:latin typeface="Arimo SemiBold"/>
                <a:ea typeface="Arimo SemiBold"/>
                <a:cs typeface="Arimo SemiBold"/>
                <a:sym typeface="Arimo SemiBold"/>
              </a:defRPr>
            </a:lvl8pPr>
            <a:lvl9pPr lvl="8" algn="ctr">
              <a:lnSpc>
                <a:spcPct val="115000"/>
              </a:lnSpc>
              <a:spcBef>
                <a:spcPts val="0"/>
              </a:spcBef>
              <a:spcAft>
                <a:spcPts val="0"/>
              </a:spcAft>
              <a:buNone/>
              <a:defRPr sz="4800">
                <a:latin typeface="Arimo SemiBold"/>
                <a:ea typeface="Arimo SemiBold"/>
                <a:cs typeface="Arimo SemiBold"/>
                <a:sym typeface="Arimo SemiBold"/>
              </a:defRPr>
            </a:lvl9pPr>
          </a:lstStyle>
          <a:p/>
        </p:txBody>
      </p:sp>
      <p:sp>
        <p:nvSpPr>
          <p:cNvPr id="294" name="Google Shape;294;p35"/>
          <p:cNvSpPr txBox="1"/>
          <p:nvPr>
            <p:ph idx="7" type="subTitle"/>
          </p:nvPr>
        </p:nvSpPr>
        <p:spPr>
          <a:xfrm>
            <a:off x="277500" y="278858"/>
            <a:ext cx="1630200" cy="137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95" name="Google Shape;295;p35"/>
          <p:cNvSpPr txBox="1"/>
          <p:nvPr>
            <p:ph idx="8" type="subTitle"/>
          </p:nvPr>
        </p:nvSpPr>
        <p:spPr>
          <a:xfrm>
            <a:off x="7236300" y="278858"/>
            <a:ext cx="1630200" cy="1374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800"/>
              <a:buFont typeface="Arimo"/>
              <a:buNone/>
              <a:defRPr sz="800">
                <a:latin typeface="Arimo"/>
                <a:ea typeface="Arimo"/>
                <a:cs typeface="Arimo"/>
                <a:sym typeface="Arimo"/>
              </a:defRPr>
            </a:lvl1pPr>
            <a:lvl2pPr lvl="1">
              <a:spcBef>
                <a:spcPts val="0"/>
              </a:spcBef>
              <a:spcAft>
                <a:spcPts val="0"/>
              </a:spcAft>
              <a:buClr>
                <a:schemeClr val="dk1"/>
              </a:buClr>
              <a:buSzPts val="1400"/>
              <a:buFont typeface="Arimo"/>
              <a:buNone/>
              <a:defRPr>
                <a:latin typeface="Arimo"/>
                <a:ea typeface="Arimo"/>
                <a:cs typeface="Arimo"/>
                <a:sym typeface="Arimo"/>
              </a:defRPr>
            </a:lvl2pPr>
            <a:lvl3pPr lvl="2">
              <a:spcBef>
                <a:spcPts val="0"/>
              </a:spcBef>
              <a:spcAft>
                <a:spcPts val="0"/>
              </a:spcAft>
              <a:buClr>
                <a:schemeClr val="dk1"/>
              </a:buClr>
              <a:buSzPts val="1400"/>
              <a:buFont typeface="Arimo"/>
              <a:buNone/>
              <a:defRPr>
                <a:latin typeface="Arimo"/>
                <a:ea typeface="Arimo"/>
                <a:cs typeface="Arimo"/>
                <a:sym typeface="Arimo"/>
              </a:defRPr>
            </a:lvl3pPr>
            <a:lvl4pPr lvl="3">
              <a:spcBef>
                <a:spcPts val="0"/>
              </a:spcBef>
              <a:spcAft>
                <a:spcPts val="0"/>
              </a:spcAft>
              <a:buClr>
                <a:schemeClr val="dk1"/>
              </a:buClr>
              <a:buSzPts val="1400"/>
              <a:buFont typeface="Arimo"/>
              <a:buNone/>
              <a:defRPr>
                <a:latin typeface="Arimo"/>
                <a:ea typeface="Arimo"/>
                <a:cs typeface="Arimo"/>
                <a:sym typeface="Arimo"/>
              </a:defRPr>
            </a:lvl4pPr>
            <a:lvl5pPr lvl="4">
              <a:spcBef>
                <a:spcPts val="0"/>
              </a:spcBef>
              <a:spcAft>
                <a:spcPts val="0"/>
              </a:spcAft>
              <a:buClr>
                <a:schemeClr val="dk1"/>
              </a:buClr>
              <a:buSzPts val="1400"/>
              <a:buFont typeface="Arimo"/>
              <a:buNone/>
              <a:defRPr>
                <a:latin typeface="Arimo"/>
                <a:ea typeface="Arimo"/>
                <a:cs typeface="Arimo"/>
                <a:sym typeface="Arimo"/>
              </a:defRPr>
            </a:lvl5pPr>
            <a:lvl6pPr lvl="5">
              <a:spcBef>
                <a:spcPts val="0"/>
              </a:spcBef>
              <a:spcAft>
                <a:spcPts val="0"/>
              </a:spcAft>
              <a:buClr>
                <a:schemeClr val="dk1"/>
              </a:buClr>
              <a:buSzPts val="1400"/>
              <a:buFont typeface="Arimo"/>
              <a:buNone/>
              <a:defRPr>
                <a:latin typeface="Arimo"/>
                <a:ea typeface="Arimo"/>
                <a:cs typeface="Arimo"/>
                <a:sym typeface="Arimo"/>
              </a:defRPr>
            </a:lvl6pPr>
            <a:lvl7pPr lvl="6">
              <a:spcBef>
                <a:spcPts val="0"/>
              </a:spcBef>
              <a:spcAft>
                <a:spcPts val="0"/>
              </a:spcAft>
              <a:buClr>
                <a:schemeClr val="dk1"/>
              </a:buClr>
              <a:buSzPts val="1400"/>
              <a:buFont typeface="Arimo"/>
              <a:buNone/>
              <a:defRPr>
                <a:latin typeface="Arimo"/>
                <a:ea typeface="Arimo"/>
                <a:cs typeface="Arimo"/>
                <a:sym typeface="Arimo"/>
              </a:defRPr>
            </a:lvl7pPr>
            <a:lvl8pPr lvl="7">
              <a:spcBef>
                <a:spcPts val="0"/>
              </a:spcBef>
              <a:spcAft>
                <a:spcPts val="0"/>
              </a:spcAft>
              <a:buClr>
                <a:schemeClr val="dk1"/>
              </a:buClr>
              <a:buSzPts val="1400"/>
              <a:buFont typeface="Arimo"/>
              <a:buNone/>
              <a:defRPr>
                <a:latin typeface="Arimo"/>
                <a:ea typeface="Arimo"/>
                <a:cs typeface="Arimo"/>
                <a:sym typeface="Arimo"/>
              </a:defRPr>
            </a:lvl8pPr>
            <a:lvl9pPr lvl="8">
              <a:spcBef>
                <a:spcPts val="0"/>
              </a:spcBef>
              <a:spcAft>
                <a:spcPts val="0"/>
              </a:spcAft>
              <a:buClr>
                <a:schemeClr val="dk1"/>
              </a:buClr>
              <a:buSzPts val="1400"/>
              <a:buFont typeface="Arimo"/>
              <a:buNone/>
              <a:defRPr>
                <a:latin typeface="Arimo"/>
                <a:ea typeface="Arimo"/>
                <a:cs typeface="Arimo"/>
                <a:sym typeface="Arimo"/>
              </a:defRPr>
            </a:lvl9pPr>
          </a:lstStyle>
          <a:p/>
        </p:txBody>
      </p:sp>
      <p:sp>
        <p:nvSpPr>
          <p:cNvPr id="296" name="Google Shape;296;p35"/>
          <p:cNvSpPr txBox="1"/>
          <p:nvPr>
            <p:ph idx="12" type="sldNum"/>
          </p:nvPr>
        </p:nvSpPr>
        <p:spPr>
          <a:xfrm>
            <a:off x="8208648" y="4749900"/>
            <a:ext cx="657900" cy="192000"/>
          </a:xfrm>
          <a:prstGeom prst="rect">
            <a:avLst/>
          </a:prstGeom>
          <a:noFill/>
          <a:ln>
            <a:noFill/>
          </a:ln>
        </p:spPr>
        <p:txBody>
          <a:bodyPr anchorCtr="0" anchor="ctr" bIns="91425" lIns="91425" spcFirstLastPara="1" rIns="0" wrap="square" tIns="91425">
            <a:noAutofit/>
          </a:bodyPr>
          <a:lstStyle>
            <a:lvl1pPr indent="0" lvl="0" marL="0" marR="0" algn="r">
              <a:lnSpc>
                <a:spcPct val="100000"/>
              </a:lnSpc>
              <a:spcBef>
                <a:spcPts val="0"/>
              </a:spcBef>
              <a:spcAft>
                <a:spcPts val="0"/>
              </a:spcAft>
              <a:buSzPts val="700"/>
              <a:buNone/>
              <a:defRPr sz="700">
                <a:solidFill>
                  <a:schemeClr val="dk1"/>
                </a:solidFill>
                <a:latin typeface="Arimo"/>
                <a:ea typeface="Arimo"/>
                <a:cs typeface="Arimo"/>
                <a:sym typeface="Arimo"/>
              </a:defRPr>
            </a:lvl1pPr>
            <a:lvl2pPr indent="0" lvl="1" marL="0" marR="0" algn="r">
              <a:lnSpc>
                <a:spcPct val="100000"/>
              </a:lnSpc>
              <a:spcBef>
                <a:spcPts val="0"/>
              </a:spcBef>
              <a:spcAft>
                <a:spcPts val="0"/>
              </a:spcAft>
              <a:buSzPts val="700"/>
              <a:buNone/>
              <a:defRPr sz="700">
                <a:solidFill>
                  <a:schemeClr val="dk1"/>
                </a:solidFill>
                <a:latin typeface="Arimo"/>
                <a:ea typeface="Arimo"/>
                <a:cs typeface="Arimo"/>
                <a:sym typeface="Arimo"/>
              </a:defRPr>
            </a:lvl2pPr>
            <a:lvl3pPr indent="0" lvl="2" marL="0" marR="0" algn="r">
              <a:lnSpc>
                <a:spcPct val="100000"/>
              </a:lnSpc>
              <a:spcBef>
                <a:spcPts val="0"/>
              </a:spcBef>
              <a:spcAft>
                <a:spcPts val="0"/>
              </a:spcAft>
              <a:buSzPts val="700"/>
              <a:buNone/>
              <a:defRPr sz="700">
                <a:solidFill>
                  <a:schemeClr val="dk1"/>
                </a:solidFill>
                <a:latin typeface="Arimo"/>
                <a:ea typeface="Arimo"/>
                <a:cs typeface="Arimo"/>
                <a:sym typeface="Arimo"/>
              </a:defRPr>
            </a:lvl3pPr>
            <a:lvl4pPr indent="0" lvl="3" marL="0" marR="0" algn="r">
              <a:lnSpc>
                <a:spcPct val="100000"/>
              </a:lnSpc>
              <a:spcBef>
                <a:spcPts val="0"/>
              </a:spcBef>
              <a:spcAft>
                <a:spcPts val="0"/>
              </a:spcAft>
              <a:buSzPts val="700"/>
              <a:buNone/>
              <a:defRPr sz="700">
                <a:solidFill>
                  <a:schemeClr val="dk1"/>
                </a:solidFill>
                <a:latin typeface="Arimo"/>
                <a:ea typeface="Arimo"/>
                <a:cs typeface="Arimo"/>
                <a:sym typeface="Arimo"/>
              </a:defRPr>
            </a:lvl4pPr>
            <a:lvl5pPr indent="0" lvl="4" marL="0" marR="0" algn="r">
              <a:lnSpc>
                <a:spcPct val="100000"/>
              </a:lnSpc>
              <a:spcBef>
                <a:spcPts val="0"/>
              </a:spcBef>
              <a:spcAft>
                <a:spcPts val="0"/>
              </a:spcAft>
              <a:buSzPts val="700"/>
              <a:buNone/>
              <a:defRPr sz="700">
                <a:solidFill>
                  <a:schemeClr val="dk1"/>
                </a:solidFill>
                <a:latin typeface="Arimo"/>
                <a:ea typeface="Arimo"/>
                <a:cs typeface="Arimo"/>
                <a:sym typeface="Arimo"/>
              </a:defRPr>
            </a:lvl5pPr>
            <a:lvl6pPr indent="0" lvl="5" marL="0" marR="0" algn="r">
              <a:lnSpc>
                <a:spcPct val="100000"/>
              </a:lnSpc>
              <a:spcBef>
                <a:spcPts val="0"/>
              </a:spcBef>
              <a:spcAft>
                <a:spcPts val="0"/>
              </a:spcAft>
              <a:buSzPts val="700"/>
              <a:buNone/>
              <a:defRPr sz="700">
                <a:solidFill>
                  <a:schemeClr val="dk1"/>
                </a:solidFill>
                <a:latin typeface="Arimo"/>
                <a:ea typeface="Arimo"/>
                <a:cs typeface="Arimo"/>
                <a:sym typeface="Arimo"/>
              </a:defRPr>
            </a:lvl6pPr>
            <a:lvl7pPr indent="0" lvl="6" marL="0" marR="0" algn="r">
              <a:lnSpc>
                <a:spcPct val="100000"/>
              </a:lnSpc>
              <a:spcBef>
                <a:spcPts val="0"/>
              </a:spcBef>
              <a:spcAft>
                <a:spcPts val="0"/>
              </a:spcAft>
              <a:buSzPts val="700"/>
              <a:buNone/>
              <a:defRPr sz="700">
                <a:solidFill>
                  <a:schemeClr val="dk1"/>
                </a:solidFill>
                <a:latin typeface="Arimo"/>
                <a:ea typeface="Arimo"/>
                <a:cs typeface="Arimo"/>
                <a:sym typeface="Arimo"/>
              </a:defRPr>
            </a:lvl7pPr>
            <a:lvl8pPr indent="0" lvl="7" marL="0" marR="0" algn="r">
              <a:lnSpc>
                <a:spcPct val="100000"/>
              </a:lnSpc>
              <a:spcBef>
                <a:spcPts val="0"/>
              </a:spcBef>
              <a:spcAft>
                <a:spcPts val="0"/>
              </a:spcAft>
              <a:buSzPts val="700"/>
              <a:buNone/>
              <a:defRPr sz="700">
                <a:solidFill>
                  <a:schemeClr val="dk1"/>
                </a:solidFill>
                <a:latin typeface="Arimo"/>
                <a:ea typeface="Arimo"/>
                <a:cs typeface="Arimo"/>
                <a:sym typeface="Arimo"/>
              </a:defRPr>
            </a:lvl8pPr>
            <a:lvl9pPr indent="0" lvl="8" marL="0" marR="0" algn="r">
              <a:lnSpc>
                <a:spcPct val="100000"/>
              </a:lnSpc>
              <a:spcBef>
                <a:spcPts val="0"/>
              </a:spcBef>
              <a:spcAft>
                <a:spcPts val="0"/>
              </a:spcAft>
              <a:buSzPts val="700"/>
              <a:buNone/>
              <a:defRPr sz="700">
                <a:solidFill>
                  <a:schemeClr val="dk1"/>
                </a:solidFill>
                <a:latin typeface="Arimo"/>
                <a:ea typeface="Arimo"/>
                <a:cs typeface="Arimo"/>
                <a:sym typeface="Arimo"/>
              </a:defRPr>
            </a:lvl9pPr>
          </a:lstStyle>
          <a:p>
            <a:pPr indent="-44450" lvl="0" marL="0" rtl="0" algn="r">
              <a:spcBef>
                <a:spcPts val="0"/>
              </a:spcBef>
              <a:spcAft>
                <a:spcPts val="0"/>
              </a:spcAft>
              <a:buClr>
                <a:schemeClr val="dk1"/>
              </a:buClr>
              <a:buSzPts val="700"/>
              <a:buFont typeface="Arimo"/>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97" name="Shape 297"/>
        <p:cNvGrpSpPr/>
        <p:nvPr/>
      </p:nvGrpSpPr>
      <p:grpSpPr>
        <a:xfrm>
          <a:off x="0" y="0"/>
          <a:ext cx="0" cy="0"/>
          <a:chOff x="0" y="0"/>
          <a:chExt cx="0" cy="0"/>
        </a:xfrm>
      </p:grpSpPr>
      <p:sp>
        <p:nvSpPr>
          <p:cNvPr id="298" name="Google Shape;298;p36"/>
          <p:cNvSpPr txBox="1"/>
          <p:nvPr>
            <p:ph type="ctrTitle"/>
          </p:nvPr>
        </p:nvSpPr>
        <p:spPr>
          <a:xfrm>
            <a:off x="311708" y="744575"/>
            <a:ext cx="8520600" cy="2052600"/>
          </a:xfrm>
          <a:prstGeom prst="rect">
            <a:avLst/>
          </a:prstGeom>
        </p:spPr>
        <p:txBody>
          <a:bodyPr anchorCtr="0" anchor="b" bIns="0" lIns="0" spcFirstLastPara="1" rIns="0" wrap="square" tIns="0">
            <a:sp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p:txBody>
      </p:sp>
      <p:sp>
        <p:nvSpPr>
          <p:cNvPr id="299" name="Google Shape;299;p36"/>
          <p:cNvSpPr txBox="1"/>
          <p:nvPr>
            <p:ph idx="1" type="subTitle"/>
          </p:nvPr>
        </p:nvSpPr>
        <p:spPr>
          <a:xfrm>
            <a:off x="311700" y="2834125"/>
            <a:ext cx="8520600" cy="792600"/>
          </a:xfrm>
          <a:prstGeom prst="rect">
            <a:avLst/>
          </a:prstGeom>
        </p:spPr>
        <p:txBody>
          <a:bodyPr anchorCtr="0" anchor="t" bIns="91425" lIns="0"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00" name="Shape 300"/>
        <p:cNvGrpSpPr/>
        <p:nvPr/>
      </p:nvGrpSpPr>
      <p:grpSpPr>
        <a:xfrm>
          <a:off x="0" y="0"/>
          <a:ext cx="0" cy="0"/>
          <a:chOff x="0" y="0"/>
          <a:chExt cx="0" cy="0"/>
        </a:xfrm>
      </p:grpSpPr>
      <p:sp>
        <p:nvSpPr>
          <p:cNvPr id="301" name="Google Shape;301;p37"/>
          <p:cNvSpPr txBox="1"/>
          <p:nvPr>
            <p:ph type="title"/>
          </p:nvPr>
        </p:nvSpPr>
        <p:spPr>
          <a:xfrm>
            <a:off x="311700" y="2150850"/>
            <a:ext cx="8520600" cy="841800"/>
          </a:xfrm>
          <a:prstGeom prst="rect">
            <a:avLst/>
          </a:prstGeom>
        </p:spPr>
        <p:txBody>
          <a:bodyPr anchorCtr="0" anchor="ctr" bIns="0" lIns="0" spcFirstLastPara="1" rIns="0" wrap="square" tIns="0">
            <a:spAutoFit/>
          </a:bodyPr>
          <a:lstStyle>
            <a:lvl1pPr lvl="0" algn="ctr">
              <a:spcBef>
                <a:spcPts val="0"/>
              </a:spcBef>
              <a:spcAft>
                <a:spcPts val="0"/>
              </a:spcAft>
              <a:buSzPts val="3600"/>
              <a:buChar char="●"/>
              <a:defRPr/>
            </a:lvl1pPr>
            <a:lvl2pPr lvl="1" algn="ctr">
              <a:spcBef>
                <a:spcPts val="0"/>
              </a:spcBef>
              <a:spcAft>
                <a:spcPts val="0"/>
              </a:spcAft>
              <a:buSzPts val="3600"/>
              <a:buChar char="○"/>
              <a:defRPr sz="3600"/>
            </a:lvl2pPr>
            <a:lvl3pPr lvl="2" algn="ctr">
              <a:spcBef>
                <a:spcPts val="0"/>
              </a:spcBef>
              <a:spcAft>
                <a:spcPts val="0"/>
              </a:spcAft>
              <a:buSzPts val="3600"/>
              <a:buChar char="■"/>
              <a:defRPr sz="3600"/>
            </a:lvl3pPr>
            <a:lvl4pPr lvl="3" algn="ctr">
              <a:spcBef>
                <a:spcPts val="0"/>
              </a:spcBef>
              <a:spcAft>
                <a:spcPts val="0"/>
              </a:spcAft>
              <a:buSzPts val="3600"/>
              <a:buChar char="●"/>
              <a:defRPr sz="3600"/>
            </a:lvl4pPr>
            <a:lvl5pPr lvl="4" algn="ctr">
              <a:spcBef>
                <a:spcPts val="0"/>
              </a:spcBef>
              <a:spcAft>
                <a:spcPts val="0"/>
              </a:spcAft>
              <a:buSzPts val="3600"/>
              <a:buChar char="○"/>
              <a:defRPr sz="3600"/>
            </a:lvl5pPr>
            <a:lvl6pPr lvl="5" algn="ctr">
              <a:spcBef>
                <a:spcPts val="0"/>
              </a:spcBef>
              <a:spcAft>
                <a:spcPts val="0"/>
              </a:spcAft>
              <a:buSzPts val="3600"/>
              <a:buChar char="■"/>
              <a:defRPr sz="3600"/>
            </a:lvl6pPr>
            <a:lvl7pPr lvl="6" algn="ctr">
              <a:spcBef>
                <a:spcPts val="0"/>
              </a:spcBef>
              <a:spcAft>
                <a:spcPts val="0"/>
              </a:spcAft>
              <a:buSzPts val="3600"/>
              <a:buChar char="●"/>
              <a:defRPr sz="3600"/>
            </a:lvl7pPr>
            <a:lvl8pPr lvl="7" algn="ctr">
              <a:spcBef>
                <a:spcPts val="0"/>
              </a:spcBef>
              <a:spcAft>
                <a:spcPts val="0"/>
              </a:spcAft>
              <a:buSzPts val="3600"/>
              <a:buChar char="○"/>
              <a:defRPr sz="3600"/>
            </a:lvl8pPr>
            <a:lvl9pPr lvl="8" algn="ctr">
              <a:spcBef>
                <a:spcPts val="0"/>
              </a:spcBef>
              <a:spcAft>
                <a:spcPts val="0"/>
              </a:spcAft>
              <a:buSzPts val="3600"/>
              <a:buChar char="■"/>
              <a:defRPr sz="36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02" name="Shape 302"/>
        <p:cNvGrpSpPr/>
        <p:nvPr/>
      </p:nvGrpSpPr>
      <p:grpSpPr>
        <a:xfrm>
          <a:off x="0" y="0"/>
          <a:ext cx="0" cy="0"/>
          <a:chOff x="0" y="0"/>
          <a:chExt cx="0" cy="0"/>
        </a:xfrm>
      </p:grpSpPr>
      <p:sp>
        <p:nvSpPr>
          <p:cNvPr id="303" name="Google Shape;303;p38"/>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04" name="Google Shape;304;p38"/>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05" name="Shape 305"/>
        <p:cNvGrpSpPr/>
        <p:nvPr/>
      </p:nvGrpSpPr>
      <p:grpSpPr>
        <a:xfrm>
          <a:off x="0" y="0"/>
          <a:ext cx="0" cy="0"/>
          <a:chOff x="0" y="0"/>
          <a:chExt cx="0" cy="0"/>
        </a:xfrm>
      </p:grpSpPr>
      <p:sp>
        <p:nvSpPr>
          <p:cNvPr id="306" name="Google Shape;306;p39"/>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07" name="Google Shape;307;p39"/>
          <p:cNvSpPr txBox="1"/>
          <p:nvPr>
            <p:ph idx="1" type="body"/>
          </p:nvPr>
        </p:nvSpPr>
        <p:spPr>
          <a:xfrm>
            <a:off x="311700" y="1152475"/>
            <a:ext cx="3999900" cy="3416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8" name="Google Shape;308;p39"/>
          <p:cNvSpPr txBox="1"/>
          <p:nvPr>
            <p:ph idx="2" type="body"/>
          </p:nvPr>
        </p:nvSpPr>
        <p:spPr>
          <a:xfrm>
            <a:off x="4832400" y="1152475"/>
            <a:ext cx="3999900" cy="34164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09" name="Shape 309"/>
        <p:cNvGrpSpPr/>
        <p:nvPr/>
      </p:nvGrpSpPr>
      <p:grpSpPr>
        <a:xfrm>
          <a:off x="0" y="0"/>
          <a:ext cx="0" cy="0"/>
          <a:chOff x="0" y="0"/>
          <a:chExt cx="0" cy="0"/>
        </a:xfrm>
      </p:grpSpPr>
      <p:sp>
        <p:nvSpPr>
          <p:cNvPr id="310" name="Google Shape;310;p40"/>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11" name="Shape 311"/>
        <p:cNvGrpSpPr/>
        <p:nvPr/>
      </p:nvGrpSpPr>
      <p:grpSpPr>
        <a:xfrm>
          <a:off x="0" y="0"/>
          <a:ext cx="0" cy="0"/>
          <a:chOff x="0" y="0"/>
          <a:chExt cx="0" cy="0"/>
        </a:xfrm>
      </p:grpSpPr>
      <p:sp>
        <p:nvSpPr>
          <p:cNvPr id="312" name="Google Shape;312;p41"/>
          <p:cNvSpPr txBox="1"/>
          <p:nvPr>
            <p:ph type="title"/>
          </p:nvPr>
        </p:nvSpPr>
        <p:spPr>
          <a:xfrm>
            <a:off x="311700" y="555600"/>
            <a:ext cx="2808000" cy="755700"/>
          </a:xfrm>
          <a:prstGeom prst="rect">
            <a:avLst/>
          </a:prstGeom>
        </p:spPr>
        <p:txBody>
          <a:bodyPr anchorCtr="0" anchor="b" bIns="0" lIns="0" spcFirstLastPara="1" rIns="0" wrap="square" tIns="0">
            <a:spAutoFit/>
          </a:bodyPr>
          <a:lstStyle>
            <a:lvl1pPr lvl="0">
              <a:spcBef>
                <a:spcPts val="0"/>
              </a:spcBef>
              <a:spcAft>
                <a:spcPts val="0"/>
              </a:spcAft>
              <a:buSzPts val="2400"/>
              <a:buChar char="●"/>
              <a:defRPr sz="2400"/>
            </a:lvl1pPr>
            <a:lvl2pPr lvl="1">
              <a:spcBef>
                <a:spcPts val="0"/>
              </a:spcBef>
              <a:spcAft>
                <a:spcPts val="0"/>
              </a:spcAft>
              <a:buSzPts val="2400"/>
              <a:buChar char="○"/>
              <a:defRPr sz="2400"/>
            </a:lvl2pPr>
            <a:lvl3pPr lvl="2">
              <a:spcBef>
                <a:spcPts val="0"/>
              </a:spcBef>
              <a:spcAft>
                <a:spcPts val="0"/>
              </a:spcAft>
              <a:buSzPts val="2400"/>
              <a:buChar char="■"/>
              <a:defRPr sz="2400"/>
            </a:lvl3pPr>
            <a:lvl4pPr lvl="3">
              <a:spcBef>
                <a:spcPts val="0"/>
              </a:spcBef>
              <a:spcAft>
                <a:spcPts val="0"/>
              </a:spcAft>
              <a:buSzPts val="2400"/>
              <a:buChar char="●"/>
              <a:defRPr sz="2400"/>
            </a:lvl4pPr>
            <a:lvl5pPr lvl="4">
              <a:spcBef>
                <a:spcPts val="0"/>
              </a:spcBef>
              <a:spcAft>
                <a:spcPts val="0"/>
              </a:spcAft>
              <a:buSzPts val="2400"/>
              <a:buChar char="○"/>
              <a:defRPr sz="2400"/>
            </a:lvl5pPr>
            <a:lvl6pPr lvl="5">
              <a:spcBef>
                <a:spcPts val="0"/>
              </a:spcBef>
              <a:spcAft>
                <a:spcPts val="0"/>
              </a:spcAft>
              <a:buSzPts val="2400"/>
              <a:buChar char="■"/>
              <a:defRPr sz="2400"/>
            </a:lvl6pPr>
            <a:lvl7pPr lvl="6">
              <a:spcBef>
                <a:spcPts val="0"/>
              </a:spcBef>
              <a:spcAft>
                <a:spcPts val="0"/>
              </a:spcAft>
              <a:buSzPts val="2400"/>
              <a:buChar char="●"/>
              <a:defRPr sz="2400"/>
            </a:lvl7pPr>
            <a:lvl8pPr lvl="7">
              <a:spcBef>
                <a:spcPts val="0"/>
              </a:spcBef>
              <a:spcAft>
                <a:spcPts val="0"/>
              </a:spcAft>
              <a:buSzPts val="2400"/>
              <a:buChar char="○"/>
              <a:defRPr sz="2400"/>
            </a:lvl8pPr>
            <a:lvl9pPr lvl="8">
              <a:spcBef>
                <a:spcPts val="0"/>
              </a:spcBef>
              <a:spcAft>
                <a:spcPts val="0"/>
              </a:spcAft>
              <a:buSzPts val="2400"/>
              <a:buChar char="■"/>
              <a:defRPr sz="2400"/>
            </a:lvl9pPr>
          </a:lstStyle>
          <a:p/>
        </p:txBody>
      </p:sp>
      <p:sp>
        <p:nvSpPr>
          <p:cNvPr id="313" name="Google Shape;313;p41"/>
          <p:cNvSpPr txBox="1"/>
          <p:nvPr>
            <p:ph idx="1" type="body"/>
          </p:nvPr>
        </p:nvSpPr>
        <p:spPr>
          <a:xfrm>
            <a:off x="311700" y="1389600"/>
            <a:ext cx="2808000" cy="3179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314" name="Shape 314"/>
        <p:cNvGrpSpPr/>
        <p:nvPr/>
      </p:nvGrpSpPr>
      <p:grpSpPr>
        <a:xfrm>
          <a:off x="0" y="0"/>
          <a:ext cx="0" cy="0"/>
          <a:chOff x="0" y="0"/>
          <a:chExt cx="0" cy="0"/>
        </a:xfrm>
      </p:grpSpPr>
      <p:sp>
        <p:nvSpPr>
          <p:cNvPr id="315" name="Google Shape;315;p42"/>
          <p:cNvSpPr txBox="1"/>
          <p:nvPr>
            <p:ph type="title"/>
          </p:nvPr>
        </p:nvSpPr>
        <p:spPr>
          <a:xfrm>
            <a:off x="490250" y="450150"/>
            <a:ext cx="6367800" cy="4090800"/>
          </a:xfrm>
          <a:prstGeom prst="rect">
            <a:avLst/>
          </a:prstGeom>
        </p:spPr>
        <p:txBody>
          <a:bodyPr anchorCtr="0" anchor="ctr" bIns="0" lIns="0" spcFirstLastPara="1" rIns="0" wrap="square" tIns="0">
            <a:spAutoFit/>
          </a:bodyPr>
          <a:lstStyle>
            <a:lvl1pPr lvl="0">
              <a:spcBef>
                <a:spcPts val="0"/>
              </a:spcBef>
              <a:spcAft>
                <a:spcPts val="0"/>
              </a:spcAft>
              <a:buSzPts val="4800"/>
              <a:buChar char="●"/>
              <a:defRPr sz="4800"/>
            </a:lvl1pPr>
            <a:lvl2pPr lvl="1">
              <a:spcBef>
                <a:spcPts val="0"/>
              </a:spcBef>
              <a:spcAft>
                <a:spcPts val="0"/>
              </a:spcAft>
              <a:buSzPts val="4800"/>
              <a:buChar char="○"/>
              <a:defRPr sz="4800"/>
            </a:lvl2pPr>
            <a:lvl3pPr lvl="2">
              <a:spcBef>
                <a:spcPts val="0"/>
              </a:spcBef>
              <a:spcAft>
                <a:spcPts val="0"/>
              </a:spcAft>
              <a:buSzPts val="4800"/>
              <a:buChar char="■"/>
              <a:defRPr sz="4800"/>
            </a:lvl3pPr>
            <a:lvl4pPr lvl="3">
              <a:spcBef>
                <a:spcPts val="0"/>
              </a:spcBef>
              <a:spcAft>
                <a:spcPts val="0"/>
              </a:spcAft>
              <a:buSzPts val="4800"/>
              <a:buChar char="●"/>
              <a:defRPr sz="4800"/>
            </a:lvl4pPr>
            <a:lvl5pPr lvl="4">
              <a:spcBef>
                <a:spcPts val="0"/>
              </a:spcBef>
              <a:spcAft>
                <a:spcPts val="0"/>
              </a:spcAft>
              <a:buSzPts val="4800"/>
              <a:buChar char="○"/>
              <a:defRPr sz="4800"/>
            </a:lvl5pPr>
            <a:lvl6pPr lvl="5">
              <a:spcBef>
                <a:spcPts val="0"/>
              </a:spcBef>
              <a:spcAft>
                <a:spcPts val="0"/>
              </a:spcAft>
              <a:buSzPts val="4800"/>
              <a:buChar char="■"/>
              <a:defRPr sz="4800"/>
            </a:lvl6pPr>
            <a:lvl7pPr lvl="6">
              <a:spcBef>
                <a:spcPts val="0"/>
              </a:spcBef>
              <a:spcAft>
                <a:spcPts val="0"/>
              </a:spcAft>
              <a:buSzPts val="4800"/>
              <a:buChar char="●"/>
              <a:defRPr sz="4800"/>
            </a:lvl7pPr>
            <a:lvl8pPr lvl="7">
              <a:spcBef>
                <a:spcPts val="0"/>
              </a:spcBef>
              <a:spcAft>
                <a:spcPts val="0"/>
              </a:spcAft>
              <a:buSzPts val="4800"/>
              <a:buChar char="○"/>
              <a:defRPr sz="4800"/>
            </a:lvl8pPr>
            <a:lvl9pPr lvl="8">
              <a:spcBef>
                <a:spcPts val="0"/>
              </a:spcBef>
              <a:spcAft>
                <a:spcPts val="0"/>
              </a:spcAft>
              <a:buSzPts val="4800"/>
              <a:buChar char="■"/>
              <a:defRPr sz="48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316" name="Shape 316"/>
        <p:cNvGrpSpPr/>
        <p:nvPr/>
      </p:nvGrpSpPr>
      <p:grpSpPr>
        <a:xfrm>
          <a:off x="0" y="0"/>
          <a:ext cx="0" cy="0"/>
          <a:chOff x="0" y="0"/>
          <a:chExt cx="0" cy="0"/>
        </a:xfrm>
      </p:grpSpPr>
      <p:sp>
        <p:nvSpPr>
          <p:cNvPr id="317" name="Google Shape;317;p43"/>
          <p:cNvSpPr txBox="1"/>
          <p:nvPr>
            <p:ph type="title"/>
          </p:nvPr>
        </p:nvSpPr>
        <p:spPr>
          <a:xfrm>
            <a:off x="265500" y="1233175"/>
            <a:ext cx="4045200" cy="1482300"/>
          </a:xfrm>
          <a:prstGeom prst="rect">
            <a:avLst/>
          </a:prstGeom>
        </p:spPr>
        <p:txBody>
          <a:bodyPr anchorCtr="0" anchor="b" bIns="0" lIns="0" spcFirstLastPara="1" rIns="0" wrap="square" tIns="0">
            <a:spAutoFit/>
          </a:bodyPr>
          <a:lstStyle>
            <a:lvl1pPr lvl="0" algn="ctr">
              <a:spcBef>
                <a:spcPts val="0"/>
              </a:spcBef>
              <a:spcAft>
                <a:spcPts val="0"/>
              </a:spcAft>
              <a:buSzPts val="4200"/>
              <a:buChar char="●"/>
              <a:defRPr sz="4200"/>
            </a:lvl1pPr>
            <a:lvl2pPr lvl="1" algn="ctr">
              <a:spcBef>
                <a:spcPts val="0"/>
              </a:spcBef>
              <a:spcAft>
                <a:spcPts val="0"/>
              </a:spcAft>
              <a:buSzPts val="4200"/>
              <a:buChar char="○"/>
              <a:defRPr sz="4200"/>
            </a:lvl2pPr>
            <a:lvl3pPr lvl="2" algn="ctr">
              <a:spcBef>
                <a:spcPts val="0"/>
              </a:spcBef>
              <a:spcAft>
                <a:spcPts val="0"/>
              </a:spcAft>
              <a:buSzPts val="4200"/>
              <a:buChar char="■"/>
              <a:defRPr sz="4200"/>
            </a:lvl3pPr>
            <a:lvl4pPr lvl="3" algn="ctr">
              <a:spcBef>
                <a:spcPts val="0"/>
              </a:spcBef>
              <a:spcAft>
                <a:spcPts val="0"/>
              </a:spcAft>
              <a:buSzPts val="4200"/>
              <a:buChar char="●"/>
              <a:defRPr sz="4200"/>
            </a:lvl4pPr>
            <a:lvl5pPr lvl="4" algn="ctr">
              <a:spcBef>
                <a:spcPts val="0"/>
              </a:spcBef>
              <a:spcAft>
                <a:spcPts val="0"/>
              </a:spcAft>
              <a:buSzPts val="4200"/>
              <a:buChar char="○"/>
              <a:defRPr sz="4200"/>
            </a:lvl5pPr>
            <a:lvl6pPr lvl="5" algn="ctr">
              <a:spcBef>
                <a:spcPts val="0"/>
              </a:spcBef>
              <a:spcAft>
                <a:spcPts val="0"/>
              </a:spcAft>
              <a:buSzPts val="4200"/>
              <a:buChar char="■"/>
              <a:defRPr sz="4200"/>
            </a:lvl6pPr>
            <a:lvl7pPr lvl="6" algn="ctr">
              <a:spcBef>
                <a:spcPts val="0"/>
              </a:spcBef>
              <a:spcAft>
                <a:spcPts val="0"/>
              </a:spcAft>
              <a:buSzPts val="4200"/>
              <a:buChar char="●"/>
              <a:defRPr sz="4200"/>
            </a:lvl7pPr>
            <a:lvl8pPr lvl="7" algn="ctr">
              <a:spcBef>
                <a:spcPts val="0"/>
              </a:spcBef>
              <a:spcAft>
                <a:spcPts val="0"/>
              </a:spcAft>
              <a:buSzPts val="4200"/>
              <a:buChar char="○"/>
              <a:defRPr sz="4200"/>
            </a:lvl8pPr>
            <a:lvl9pPr lvl="8" algn="ctr">
              <a:spcBef>
                <a:spcPts val="0"/>
              </a:spcBef>
              <a:spcAft>
                <a:spcPts val="0"/>
              </a:spcAft>
              <a:buSzPts val="4200"/>
              <a:buChar char="■"/>
              <a:defRPr sz="4200"/>
            </a:lvl9pPr>
          </a:lstStyle>
          <a:p/>
        </p:txBody>
      </p:sp>
      <p:sp>
        <p:nvSpPr>
          <p:cNvPr id="318" name="Google Shape;318;p43"/>
          <p:cNvSpPr txBox="1"/>
          <p:nvPr>
            <p:ph idx="1" type="subTitle"/>
          </p:nvPr>
        </p:nvSpPr>
        <p:spPr>
          <a:xfrm>
            <a:off x="265500" y="2803075"/>
            <a:ext cx="4045200" cy="1235100"/>
          </a:xfrm>
          <a:prstGeom prst="rect">
            <a:avLst/>
          </a:prstGeom>
        </p:spPr>
        <p:txBody>
          <a:bodyPr anchorCtr="0" anchor="t" bIns="91425" lIns="0"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19" name="Google Shape;319;p43"/>
          <p:cNvSpPr txBox="1"/>
          <p:nvPr>
            <p:ph idx="2" type="body"/>
          </p:nvPr>
        </p:nvSpPr>
        <p:spPr>
          <a:xfrm>
            <a:off x="4939500" y="724075"/>
            <a:ext cx="3837000" cy="3695100"/>
          </a:xfrm>
          <a:prstGeom prst="rect">
            <a:avLst/>
          </a:prstGeom>
        </p:spPr>
        <p:txBody>
          <a:bodyPr anchorCtr="0" anchor="ctr"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320" name="Shape 320"/>
        <p:cNvGrpSpPr/>
        <p:nvPr/>
      </p:nvGrpSpPr>
      <p:grpSpPr>
        <a:xfrm>
          <a:off x="0" y="0"/>
          <a:ext cx="0" cy="0"/>
          <a:chOff x="0" y="0"/>
          <a:chExt cx="0" cy="0"/>
        </a:xfrm>
      </p:grpSpPr>
      <p:sp>
        <p:nvSpPr>
          <p:cNvPr id="321" name="Google Shape;321;p44"/>
          <p:cNvSpPr txBox="1"/>
          <p:nvPr>
            <p:ph idx="1" type="body"/>
          </p:nvPr>
        </p:nvSpPr>
        <p:spPr>
          <a:xfrm>
            <a:off x="311700" y="4230575"/>
            <a:ext cx="5998800" cy="605100"/>
          </a:xfrm>
          <a:prstGeom prst="rect">
            <a:avLst/>
          </a:prstGeom>
        </p:spPr>
        <p:txBody>
          <a:bodyPr anchorCtr="0" anchor="ctr" bIns="0" lIns="0" spcFirstLastPara="1" rIns="0" wrap="square" tIns="0">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22" name="Shape 322"/>
        <p:cNvGrpSpPr/>
        <p:nvPr/>
      </p:nvGrpSpPr>
      <p:grpSpPr>
        <a:xfrm>
          <a:off x="0" y="0"/>
          <a:ext cx="0" cy="0"/>
          <a:chOff x="0" y="0"/>
          <a:chExt cx="0" cy="0"/>
        </a:xfrm>
      </p:grpSpPr>
      <p:sp>
        <p:nvSpPr>
          <p:cNvPr id="323" name="Google Shape;323;p45"/>
          <p:cNvSpPr txBox="1"/>
          <p:nvPr>
            <p:ph hasCustomPrompt="1" type="title"/>
          </p:nvPr>
        </p:nvSpPr>
        <p:spPr>
          <a:xfrm>
            <a:off x="311700" y="1106125"/>
            <a:ext cx="8520600" cy="1963500"/>
          </a:xfrm>
          <a:prstGeom prst="rect">
            <a:avLst/>
          </a:prstGeom>
        </p:spPr>
        <p:txBody>
          <a:bodyPr anchorCtr="0" anchor="b" bIns="0" lIns="0" spcFirstLastPara="1" rIns="0" wrap="square" tIns="0">
            <a:spAutoFit/>
          </a:bodyPr>
          <a:lstStyle>
            <a:lvl1pPr lvl="0" algn="ctr">
              <a:spcBef>
                <a:spcPts val="0"/>
              </a:spcBef>
              <a:spcAft>
                <a:spcPts val="0"/>
              </a:spcAft>
              <a:buSzPts val="12000"/>
              <a:buChar char="●"/>
              <a:defRPr sz="12000"/>
            </a:lvl1pPr>
            <a:lvl2pPr lvl="1" algn="ctr">
              <a:spcBef>
                <a:spcPts val="0"/>
              </a:spcBef>
              <a:spcAft>
                <a:spcPts val="0"/>
              </a:spcAft>
              <a:buSzPts val="12000"/>
              <a:buChar char="○"/>
              <a:defRPr sz="12000"/>
            </a:lvl2pPr>
            <a:lvl3pPr lvl="2" algn="ctr">
              <a:spcBef>
                <a:spcPts val="0"/>
              </a:spcBef>
              <a:spcAft>
                <a:spcPts val="0"/>
              </a:spcAft>
              <a:buSzPts val="12000"/>
              <a:buChar char="■"/>
              <a:defRPr sz="12000"/>
            </a:lvl3pPr>
            <a:lvl4pPr lvl="3" algn="ctr">
              <a:spcBef>
                <a:spcPts val="0"/>
              </a:spcBef>
              <a:spcAft>
                <a:spcPts val="0"/>
              </a:spcAft>
              <a:buSzPts val="12000"/>
              <a:buChar char="●"/>
              <a:defRPr sz="12000"/>
            </a:lvl4pPr>
            <a:lvl5pPr lvl="4" algn="ctr">
              <a:spcBef>
                <a:spcPts val="0"/>
              </a:spcBef>
              <a:spcAft>
                <a:spcPts val="0"/>
              </a:spcAft>
              <a:buSzPts val="12000"/>
              <a:buChar char="○"/>
              <a:defRPr sz="12000"/>
            </a:lvl5pPr>
            <a:lvl6pPr lvl="5" algn="ctr">
              <a:spcBef>
                <a:spcPts val="0"/>
              </a:spcBef>
              <a:spcAft>
                <a:spcPts val="0"/>
              </a:spcAft>
              <a:buSzPts val="12000"/>
              <a:buChar char="■"/>
              <a:defRPr sz="12000"/>
            </a:lvl6pPr>
            <a:lvl7pPr lvl="6" algn="ctr">
              <a:spcBef>
                <a:spcPts val="0"/>
              </a:spcBef>
              <a:spcAft>
                <a:spcPts val="0"/>
              </a:spcAft>
              <a:buSzPts val="12000"/>
              <a:buChar char="●"/>
              <a:defRPr sz="12000"/>
            </a:lvl7pPr>
            <a:lvl8pPr lvl="7" algn="ctr">
              <a:spcBef>
                <a:spcPts val="0"/>
              </a:spcBef>
              <a:spcAft>
                <a:spcPts val="0"/>
              </a:spcAft>
              <a:buSzPts val="12000"/>
              <a:buChar char="○"/>
              <a:defRPr sz="12000"/>
            </a:lvl8pPr>
            <a:lvl9pPr lvl="8" algn="ctr">
              <a:spcBef>
                <a:spcPts val="0"/>
              </a:spcBef>
              <a:spcAft>
                <a:spcPts val="0"/>
              </a:spcAft>
              <a:buSzPts val="12000"/>
              <a:buChar char="■"/>
              <a:defRPr sz="12000"/>
            </a:lvl9pPr>
          </a:lstStyle>
          <a:p>
            <a:r>
              <a:t>xx%</a:t>
            </a:r>
          </a:p>
        </p:txBody>
      </p:sp>
      <p:sp>
        <p:nvSpPr>
          <p:cNvPr id="324" name="Google Shape;324;p45"/>
          <p:cNvSpPr txBox="1"/>
          <p:nvPr>
            <p:ph idx="1" type="body"/>
          </p:nvPr>
        </p:nvSpPr>
        <p:spPr>
          <a:xfrm>
            <a:off x="311700" y="3152225"/>
            <a:ext cx="8520600" cy="1300800"/>
          </a:xfrm>
          <a:prstGeom prst="rect">
            <a:avLst/>
          </a:prstGeom>
        </p:spPr>
        <p:txBody>
          <a:bodyPr anchorCtr="0" anchor="t" bIns="0" lIns="0" spcFirstLastPara="1" rIns="0" wrap="square" tIns="0">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25" name="Shape 325"/>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26" name="Shape 326"/>
        <p:cNvGrpSpPr/>
        <p:nvPr/>
      </p:nvGrpSpPr>
      <p:grpSpPr>
        <a:xfrm>
          <a:off x="0" y="0"/>
          <a:ext cx="0" cy="0"/>
          <a:chOff x="0" y="0"/>
          <a:chExt cx="0" cy="0"/>
        </a:xfrm>
      </p:grpSpPr>
      <p:sp>
        <p:nvSpPr>
          <p:cNvPr id="327" name="Google Shape;327;p47"/>
          <p:cNvSpPr txBox="1"/>
          <p:nvPr>
            <p:ph type="title"/>
          </p:nvPr>
        </p:nvSpPr>
        <p:spPr>
          <a:xfrm>
            <a:off x="677325" y="1832775"/>
            <a:ext cx="3217200" cy="1484100"/>
          </a:xfrm>
          <a:prstGeom prst="rect">
            <a:avLst/>
          </a:prstGeom>
        </p:spPr>
        <p:txBody>
          <a:bodyPr anchorCtr="0" anchor="ctr" bIns="0" lIns="0" spcFirstLastPara="1" rIns="0" wrap="square" tIns="0">
            <a:sp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8" name="Google Shape;328;p47"/>
          <p:cNvSpPr txBox="1"/>
          <p:nvPr>
            <p:ph idx="1" type="subTitle"/>
          </p:nvPr>
        </p:nvSpPr>
        <p:spPr>
          <a:xfrm>
            <a:off x="4406650" y="39375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9" name="Google Shape;329;p47"/>
          <p:cNvSpPr txBox="1"/>
          <p:nvPr>
            <p:ph idx="2" type="subTitle"/>
          </p:nvPr>
        </p:nvSpPr>
        <p:spPr>
          <a:xfrm>
            <a:off x="4406650" y="115170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0" name="Google Shape;330;p47"/>
          <p:cNvSpPr txBox="1"/>
          <p:nvPr>
            <p:ph idx="3" type="subTitle"/>
          </p:nvPr>
        </p:nvSpPr>
        <p:spPr>
          <a:xfrm>
            <a:off x="4406650" y="342557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1" name="Google Shape;331;p47"/>
          <p:cNvSpPr txBox="1"/>
          <p:nvPr>
            <p:ph idx="4" type="subTitle"/>
          </p:nvPr>
        </p:nvSpPr>
        <p:spPr>
          <a:xfrm>
            <a:off x="4406650" y="1909660"/>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2" name="Google Shape;332;p47"/>
          <p:cNvSpPr txBox="1"/>
          <p:nvPr>
            <p:ph idx="5" type="subTitle"/>
          </p:nvPr>
        </p:nvSpPr>
        <p:spPr>
          <a:xfrm>
            <a:off x="4406650" y="418352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3" name="Google Shape;333;p47"/>
          <p:cNvSpPr txBox="1"/>
          <p:nvPr>
            <p:ph idx="6" type="subTitle"/>
          </p:nvPr>
        </p:nvSpPr>
        <p:spPr>
          <a:xfrm>
            <a:off x="4406650" y="2667615"/>
            <a:ext cx="44097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334" name="Shape 334"/>
        <p:cNvGrpSpPr/>
        <p:nvPr/>
      </p:nvGrpSpPr>
      <p:grpSpPr>
        <a:xfrm>
          <a:off x="0" y="0"/>
          <a:ext cx="0" cy="0"/>
          <a:chOff x="0" y="0"/>
          <a:chExt cx="0" cy="0"/>
        </a:xfrm>
      </p:grpSpPr>
      <p:sp>
        <p:nvSpPr>
          <p:cNvPr id="335" name="Google Shape;335;p48"/>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36" name="Google Shape;336;p48"/>
          <p:cNvSpPr txBox="1"/>
          <p:nvPr>
            <p:ph idx="1" type="body"/>
          </p:nvPr>
        </p:nvSpPr>
        <p:spPr>
          <a:xfrm>
            <a:off x="311700" y="1152475"/>
            <a:ext cx="4473900" cy="34164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37" name="Google Shape;337;p48"/>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38" name="Shape 338"/>
        <p:cNvGrpSpPr/>
        <p:nvPr/>
      </p:nvGrpSpPr>
      <p:grpSpPr>
        <a:xfrm>
          <a:off x="0" y="0"/>
          <a:ext cx="0" cy="0"/>
          <a:chOff x="0" y="0"/>
          <a:chExt cx="0" cy="0"/>
        </a:xfrm>
      </p:grpSpPr>
      <p:sp>
        <p:nvSpPr>
          <p:cNvPr id="339" name="Google Shape;339;p49"/>
          <p:cNvSpPr txBox="1"/>
          <p:nvPr>
            <p:ph type="title"/>
          </p:nvPr>
        </p:nvSpPr>
        <p:spPr>
          <a:xfrm>
            <a:off x="483175" y="450025"/>
            <a:ext cx="8184600" cy="758100"/>
          </a:xfrm>
          <a:prstGeom prst="rect">
            <a:avLst/>
          </a:prstGeom>
        </p:spPr>
        <p:txBody>
          <a:bodyPr anchorCtr="0" anchor="ctr" bIns="0" lIns="0" spcFirstLastPara="1" rIns="0"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40" name="Google Shape;340;p49"/>
          <p:cNvSpPr txBox="1"/>
          <p:nvPr>
            <p:ph idx="1" type="body"/>
          </p:nvPr>
        </p:nvSpPr>
        <p:spPr>
          <a:xfrm>
            <a:off x="483150" y="2237788"/>
            <a:ext cx="36198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1" name="Google Shape;341;p49"/>
          <p:cNvSpPr txBox="1"/>
          <p:nvPr>
            <p:ph idx="2" type="body"/>
          </p:nvPr>
        </p:nvSpPr>
        <p:spPr>
          <a:xfrm>
            <a:off x="5048000" y="2237788"/>
            <a:ext cx="36198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2" name="Google Shape;342;p49"/>
          <p:cNvSpPr txBox="1"/>
          <p:nvPr>
            <p:ph idx="3" type="subTitle"/>
          </p:nvPr>
        </p:nvSpPr>
        <p:spPr>
          <a:xfrm>
            <a:off x="483150" y="1336161"/>
            <a:ext cx="36198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43" name="Google Shape;343;p49"/>
          <p:cNvSpPr txBox="1"/>
          <p:nvPr>
            <p:ph idx="4" type="subTitle"/>
          </p:nvPr>
        </p:nvSpPr>
        <p:spPr>
          <a:xfrm>
            <a:off x="5048000" y="1336161"/>
            <a:ext cx="3619800" cy="5427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44" name="Shape 344"/>
        <p:cNvGrpSpPr/>
        <p:nvPr/>
      </p:nvGrpSpPr>
      <p:grpSpPr>
        <a:xfrm>
          <a:off x="0" y="0"/>
          <a:ext cx="0" cy="0"/>
          <a:chOff x="0" y="0"/>
          <a:chExt cx="0" cy="0"/>
        </a:xfrm>
      </p:grpSpPr>
      <p:sp>
        <p:nvSpPr>
          <p:cNvPr id="345" name="Google Shape;345;p50"/>
          <p:cNvSpPr txBox="1"/>
          <p:nvPr>
            <p:ph idx="1" type="body"/>
          </p:nvPr>
        </p:nvSpPr>
        <p:spPr>
          <a:xfrm>
            <a:off x="48317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6" name="Google Shape;346;p50"/>
          <p:cNvSpPr txBox="1"/>
          <p:nvPr>
            <p:ph idx="2" type="body"/>
          </p:nvPr>
        </p:nvSpPr>
        <p:spPr>
          <a:xfrm>
            <a:off x="334772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47" name="Google Shape;347;p50"/>
          <p:cNvSpPr txBox="1"/>
          <p:nvPr>
            <p:ph type="title"/>
          </p:nvPr>
        </p:nvSpPr>
        <p:spPr>
          <a:xfrm>
            <a:off x="483175" y="450025"/>
            <a:ext cx="8184600" cy="758100"/>
          </a:xfrm>
          <a:prstGeom prst="rect">
            <a:avLst/>
          </a:prstGeom>
        </p:spPr>
        <p:txBody>
          <a:bodyPr anchorCtr="0" anchor="ctr" bIns="0" lIns="0" spcFirstLastPara="1" rIns="0"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48" name="Google Shape;348;p50"/>
          <p:cNvSpPr txBox="1"/>
          <p:nvPr>
            <p:ph idx="3" type="subTitle"/>
          </p:nvPr>
        </p:nvSpPr>
        <p:spPr>
          <a:xfrm>
            <a:off x="48317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49" name="Google Shape;349;p50"/>
          <p:cNvSpPr txBox="1"/>
          <p:nvPr>
            <p:ph idx="4" type="subTitle"/>
          </p:nvPr>
        </p:nvSpPr>
        <p:spPr>
          <a:xfrm>
            <a:off x="334772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50" name="Google Shape;350;p50"/>
          <p:cNvSpPr txBox="1"/>
          <p:nvPr>
            <p:ph idx="5" type="subTitle"/>
          </p:nvPr>
        </p:nvSpPr>
        <p:spPr>
          <a:xfrm>
            <a:off x="6212275" y="1336150"/>
            <a:ext cx="2455500" cy="7785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51" name="Google Shape;351;p50"/>
          <p:cNvSpPr txBox="1"/>
          <p:nvPr>
            <p:ph idx="6" type="body"/>
          </p:nvPr>
        </p:nvSpPr>
        <p:spPr>
          <a:xfrm>
            <a:off x="6212275" y="2417500"/>
            <a:ext cx="2455500" cy="23736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352" name="Shape 352"/>
        <p:cNvGrpSpPr/>
        <p:nvPr/>
      </p:nvGrpSpPr>
      <p:grpSpPr>
        <a:xfrm>
          <a:off x="0" y="0"/>
          <a:ext cx="0" cy="0"/>
          <a:chOff x="0" y="0"/>
          <a:chExt cx="0" cy="0"/>
        </a:xfrm>
      </p:grpSpPr>
      <p:sp>
        <p:nvSpPr>
          <p:cNvPr id="353" name="Google Shape;353;p51"/>
          <p:cNvSpPr txBox="1"/>
          <p:nvPr>
            <p:ph idx="1" type="body"/>
          </p:nvPr>
        </p:nvSpPr>
        <p:spPr>
          <a:xfrm>
            <a:off x="366725" y="1759093"/>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4" name="Google Shape;354;p51"/>
          <p:cNvSpPr txBox="1"/>
          <p:nvPr>
            <p:ph idx="2" type="body"/>
          </p:nvPr>
        </p:nvSpPr>
        <p:spPr>
          <a:xfrm>
            <a:off x="4938725" y="1759093"/>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5" name="Google Shape;355;p51"/>
          <p:cNvSpPr txBox="1"/>
          <p:nvPr>
            <p:ph idx="3" type="body"/>
          </p:nvPr>
        </p:nvSpPr>
        <p:spPr>
          <a:xfrm>
            <a:off x="366750" y="3648575"/>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6" name="Google Shape;356;p51"/>
          <p:cNvSpPr txBox="1"/>
          <p:nvPr>
            <p:ph idx="4" type="body"/>
          </p:nvPr>
        </p:nvSpPr>
        <p:spPr>
          <a:xfrm>
            <a:off x="4938750" y="3648575"/>
            <a:ext cx="3838500" cy="1138500"/>
          </a:xfrm>
          <a:prstGeom prst="rect">
            <a:avLst/>
          </a:prstGeom>
        </p:spPr>
        <p:txBody>
          <a:bodyPr anchorCtr="0" anchor="t" bIns="0" lIns="0" spcFirstLastPara="1" rIns="0" wrap="square" tIns="0">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57" name="Google Shape;357;p51"/>
          <p:cNvSpPr txBox="1"/>
          <p:nvPr>
            <p:ph type="title"/>
          </p:nvPr>
        </p:nvSpPr>
        <p:spPr>
          <a:xfrm>
            <a:off x="366750" y="450025"/>
            <a:ext cx="8184600" cy="758100"/>
          </a:xfrm>
          <a:prstGeom prst="rect">
            <a:avLst/>
          </a:prstGeom>
        </p:spPr>
        <p:txBody>
          <a:bodyPr anchorCtr="0" anchor="ctr" bIns="0" lIns="0" spcFirstLastPara="1" rIns="0" wrap="square" tIns="0">
            <a:spAutoFit/>
          </a:bodyPr>
          <a:lstStyle>
            <a:lvl1pPr lvl="0">
              <a:spcBef>
                <a:spcPts val="0"/>
              </a:spcBef>
              <a:spcAft>
                <a:spcPts val="0"/>
              </a:spcAft>
              <a:buSzPts val="3000"/>
              <a:buChar char="●"/>
              <a:defRPr sz="3000"/>
            </a:lvl1pPr>
            <a:lvl2pPr lvl="1">
              <a:spcBef>
                <a:spcPts val="0"/>
              </a:spcBef>
              <a:spcAft>
                <a:spcPts val="0"/>
              </a:spcAft>
              <a:buSzPts val="3000"/>
              <a:buChar char="○"/>
              <a:defRPr sz="3000"/>
            </a:lvl2pPr>
            <a:lvl3pPr lvl="2">
              <a:spcBef>
                <a:spcPts val="0"/>
              </a:spcBef>
              <a:spcAft>
                <a:spcPts val="0"/>
              </a:spcAft>
              <a:buSzPts val="3000"/>
              <a:buChar char="■"/>
              <a:defRPr sz="3000"/>
            </a:lvl3pPr>
            <a:lvl4pPr lvl="3">
              <a:spcBef>
                <a:spcPts val="0"/>
              </a:spcBef>
              <a:spcAft>
                <a:spcPts val="0"/>
              </a:spcAft>
              <a:buSzPts val="3000"/>
              <a:buChar char="●"/>
              <a:defRPr sz="3000"/>
            </a:lvl4pPr>
            <a:lvl5pPr lvl="4">
              <a:spcBef>
                <a:spcPts val="0"/>
              </a:spcBef>
              <a:spcAft>
                <a:spcPts val="0"/>
              </a:spcAft>
              <a:buSzPts val="3000"/>
              <a:buChar char="○"/>
              <a:defRPr sz="3000"/>
            </a:lvl5pPr>
            <a:lvl6pPr lvl="5">
              <a:spcBef>
                <a:spcPts val="0"/>
              </a:spcBef>
              <a:spcAft>
                <a:spcPts val="0"/>
              </a:spcAft>
              <a:buSzPts val="3000"/>
              <a:buChar char="■"/>
              <a:defRPr sz="3000"/>
            </a:lvl6pPr>
            <a:lvl7pPr lvl="6">
              <a:spcBef>
                <a:spcPts val="0"/>
              </a:spcBef>
              <a:spcAft>
                <a:spcPts val="0"/>
              </a:spcAft>
              <a:buSzPts val="3000"/>
              <a:buChar char="●"/>
              <a:defRPr sz="3000"/>
            </a:lvl7pPr>
            <a:lvl8pPr lvl="7">
              <a:spcBef>
                <a:spcPts val="0"/>
              </a:spcBef>
              <a:spcAft>
                <a:spcPts val="0"/>
              </a:spcAft>
              <a:buSzPts val="3000"/>
              <a:buChar char="○"/>
              <a:defRPr sz="3000"/>
            </a:lvl8pPr>
            <a:lvl9pPr lvl="8">
              <a:spcBef>
                <a:spcPts val="0"/>
              </a:spcBef>
              <a:spcAft>
                <a:spcPts val="0"/>
              </a:spcAft>
              <a:buSzPts val="3000"/>
              <a:buChar char="■"/>
              <a:defRPr sz="3000"/>
            </a:lvl9pPr>
          </a:lstStyle>
          <a:p/>
        </p:txBody>
      </p:sp>
      <p:sp>
        <p:nvSpPr>
          <p:cNvPr id="358" name="Google Shape;358;p51"/>
          <p:cNvSpPr txBox="1"/>
          <p:nvPr>
            <p:ph idx="5" type="subTitle"/>
          </p:nvPr>
        </p:nvSpPr>
        <p:spPr>
          <a:xfrm>
            <a:off x="366763" y="1277907"/>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59" name="Google Shape;359;p51"/>
          <p:cNvSpPr txBox="1"/>
          <p:nvPr>
            <p:ph idx="6" type="subTitle"/>
          </p:nvPr>
        </p:nvSpPr>
        <p:spPr>
          <a:xfrm>
            <a:off x="4938738" y="1277907"/>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0" name="Google Shape;360;p51"/>
          <p:cNvSpPr txBox="1"/>
          <p:nvPr>
            <p:ph idx="7" type="subTitle"/>
          </p:nvPr>
        </p:nvSpPr>
        <p:spPr>
          <a:xfrm>
            <a:off x="4938761" y="3167363"/>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1" name="Google Shape;361;p51"/>
          <p:cNvSpPr txBox="1"/>
          <p:nvPr>
            <p:ph idx="8" type="subTitle"/>
          </p:nvPr>
        </p:nvSpPr>
        <p:spPr>
          <a:xfrm>
            <a:off x="366750" y="3167363"/>
            <a:ext cx="3838500" cy="481200"/>
          </a:xfrm>
          <a:prstGeom prst="rect">
            <a:avLst/>
          </a:prstGeom>
        </p:spPr>
        <p:txBody>
          <a:bodyPr anchorCtr="0" anchor="t" bIns="91425" lIns="0"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362" name="Shape 362"/>
        <p:cNvGrpSpPr/>
        <p:nvPr/>
      </p:nvGrpSpPr>
      <p:grpSpPr>
        <a:xfrm>
          <a:off x="0" y="0"/>
          <a:ext cx="0" cy="0"/>
          <a:chOff x="0" y="0"/>
          <a:chExt cx="0" cy="0"/>
        </a:xfrm>
      </p:grpSpPr>
      <p:sp>
        <p:nvSpPr>
          <p:cNvPr id="363" name="Google Shape;363;p52"/>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64" name="Google Shape;364;p5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365" name="Shape 365"/>
        <p:cNvGrpSpPr/>
        <p:nvPr/>
      </p:nvGrpSpPr>
      <p:grpSpPr>
        <a:xfrm>
          <a:off x="0" y="0"/>
          <a:ext cx="0" cy="0"/>
          <a:chOff x="0" y="0"/>
          <a:chExt cx="0" cy="0"/>
        </a:xfrm>
      </p:grpSpPr>
      <p:sp>
        <p:nvSpPr>
          <p:cNvPr id="366" name="Google Shape;366;p53"/>
          <p:cNvSpPr txBox="1"/>
          <p:nvPr>
            <p:ph idx="1" type="body"/>
          </p:nvPr>
        </p:nvSpPr>
        <p:spPr>
          <a:xfrm>
            <a:off x="311700" y="4080225"/>
            <a:ext cx="4027500" cy="92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67" name="Google Shape;367;p53"/>
          <p:cNvSpPr/>
          <p:nvPr>
            <p:ph idx="2" type="pic"/>
          </p:nvPr>
        </p:nvSpPr>
        <p:spPr>
          <a:xfrm>
            <a:off x="4804825" y="1133300"/>
            <a:ext cx="4027500" cy="2392800"/>
          </a:xfrm>
          <a:prstGeom prst="rect">
            <a:avLst/>
          </a:prstGeom>
          <a:noFill/>
          <a:ln>
            <a:noFill/>
          </a:ln>
        </p:spPr>
      </p:sp>
      <p:sp>
        <p:nvSpPr>
          <p:cNvPr id="368" name="Google Shape;368;p53"/>
          <p:cNvSpPr/>
          <p:nvPr>
            <p:ph idx="3" type="pic"/>
          </p:nvPr>
        </p:nvSpPr>
        <p:spPr>
          <a:xfrm>
            <a:off x="311725" y="1133300"/>
            <a:ext cx="4027500" cy="2392800"/>
          </a:xfrm>
          <a:prstGeom prst="rect">
            <a:avLst/>
          </a:prstGeom>
          <a:noFill/>
          <a:ln>
            <a:noFill/>
          </a:ln>
        </p:spPr>
      </p:sp>
      <p:sp>
        <p:nvSpPr>
          <p:cNvPr id="369" name="Google Shape;369;p53"/>
          <p:cNvSpPr txBox="1"/>
          <p:nvPr>
            <p:ph idx="4" type="body"/>
          </p:nvPr>
        </p:nvSpPr>
        <p:spPr>
          <a:xfrm>
            <a:off x="4804825" y="4080225"/>
            <a:ext cx="4027500" cy="9261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0" name="Google Shape;370;p53"/>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71" name="Google Shape;371;p53"/>
          <p:cNvSpPr txBox="1"/>
          <p:nvPr>
            <p:ph idx="5" type="subTitle"/>
          </p:nvPr>
        </p:nvSpPr>
        <p:spPr>
          <a:xfrm>
            <a:off x="311725" y="3582900"/>
            <a:ext cx="40275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72" name="Google Shape;372;p53"/>
          <p:cNvSpPr txBox="1"/>
          <p:nvPr>
            <p:ph idx="6" type="subTitle"/>
          </p:nvPr>
        </p:nvSpPr>
        <p:spPr>
          <a:xfrm>
            <a:off x="4804825" y="3582900"/>
            <a:ext cx="40275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373" name="Shape 373"/>
        <p:cNvGrpSpPr/>
        <p:nvPr/>
      </p:nvGrpSpPr>
      <p:grpSpPr>
        <a:xfrm>
          <a:off x="0" y="0"/>
          <a:ext cx="0" cy="0"/>
          <a:chOff x="0" y="0"/>
          <a:chExt cx="0" cy="0"/>
        </a:xfrm>
      </p:grpSpPr>
      <p:sp>
        <p:nvSpPr>
          <p:cNvPr id="374" name="Google Shape;374;p54"/>
          <p:cNvSpPr txBox="1"/>
          <p:nvPr>
            <p:ph idx="1" type="body"/>
          </p:nvPr>
        </p:nvSpPr>
        <p:spPr>
          <a:xfrm>
            <a:off x="311700"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5" name="Google Shape;375;p54"/>
          <p:cNvSpPr/>
          <p:nvPr>
            <p:ph idx="2" type="pic"/>
          </p:nvPr>
        </p:nvSpPr>
        <p:spPr>
          <a:xfrm>
            <a:off x="6205225" y="1128325"/>
            <a:ext cx="2627100" cy="2273100"/>
          </a:xfrm>
          <a:prstGeom prst="rect">
            <a:avLst/>
          </a:prstGeom>
          <a:noFill/>
          <a:ln>
            <a:noFill/>
          </a:ln>
        </p:spPr>
      </p:sp>
      <p:sp>
        <p:nvSpPr>
          <p:cNvPr id="376" name="Google Shape;376;p54"/>
          <p:cNvSpPr/>
          <p:nvPr>
            <p:ph idx="3" type="pic"/>
          </p:nvPr>
        </p:nvSpPr>
        <p:spPr>
          <a:xfrm>
            <a:off x="311725" y="1128325"/>
            <a:ext cx="2627100" cy="2273100"/>
          </a:xfrm>
          <a:prstGeom prst="rect">
            <a:avLst/>
          </a:prstGeom>
          <a:noFill/>
          <a:ln>
            <a:noFill/>
          </a:ln>
        </p:spPr>
      </p:sp>
      <p:sp>
        <p:nvSpPr>
          <p:cNvPr id="377" name="Google Shape;377;p54"/>
          <p:cNvSpPr txBox="1"/>
          <p:nvPr>
            <p:ph idx="4" type="body"/>
          </p:nvPr>
        </p:nvSpPr>
        <p:spPr>
          <a:xfrm>
            <a:off x="6205225"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78" name="Google Shape;378;p54"/>
          <p:cNvSpPr/>
          <p:nvPr>
            <p:ph idx="5" type="pic"/>
          </p:nvPr>
        </p:nvSpPr>
        <p:spPr>
          <a:xfrm>
            <a:off x="3255250" y="1128325"/>
            <a:ext cx="2627100" cy="2273100"/>
          </a:xfrm>
          <a:prstGeom prst="rect">
            <a:avLst/>
          </a:prstGeom>
          <a:noFill/>
          <a:ln>
            <a:noFill/>
          </a:ln>
        </p:spPr>
      </p:sp>
      <p:sp>
        <p:nvSpPr>
          <p:cNvPr id="379" name="Google Shape;379;p54"/>
          <p:cNvSpPr txBox="1"/>
          <p:nvPr>
            <p:ph idx="6" type="body"/>
          </p:nvPr>
        </p:nvSpPr>
        <p:spPr>
          <a:xfrm>
            <a:off x="3255250" y="3911700"/>
            <a:ext cx="2627100" cy="1018500"/>
          </a:xfrm>
          <a:prstGeom prst="rect">
            <a:avLst/>
          </a:prstGeom>
        </p:spPr>
        <p:txBody>
          <a:bodyPr anchorCtr="0" anchor="t" bIns="0" lIns="0" spcFirstLastPara="1" rIns="0" wrap="square" tIns="0">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80" name="Google Shape;380;p54"/>
          <p:cNvSpPr txBox="1"/>
          <p:nvPr>
            <p:ph type="title"/>
          </p:nvPr>
        </p:nvSpPr>
        <p:spPr>
          <a:xfrm>
            <a:off x="311700" y="445025"/>
            <a:ext cx="8520600" cy="5727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81" name="Google Shape;381;p54"/>
          <p:cNvSpPr txBox="1"/>
          <p:nvPr>
            <p:ph idx="7" type="subTitle"/>
          </p:nvPr>
        </p:nvSpPr>
        <p:spPr>
          <a:xfrm>
            <a:off x="311725"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82" name="Google Shape;382;p54"/>
          <p:cNvSpPr txBox="1"/>
          <p:nvPr>
            <p:ph idx="8" type="subTitle"/>
          </p:nvPr>
        </p:nvSpPr>
        <p:spPr>
          <a:xfrm>
            <a:off x="6205225"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83" name="Google Shape;383;p54"/>
          <p:cNvSpPr txBox="1"/>
          <p:nvPr>
            <p:ph idx="9" type="subTitle"/>
          </p:nvPr>
        </p:nvSpPr>
        <p:spPr>
          <a:xfrm>
            <a:off x="3255250" y="3430500"/>
            <a:ext cx="2627100" cy="481200"/>
          </a:xfrm>
          <a:prstGeom prst="rect">
            <a:avLst/>
          </a:prstGeom>
        </p:spPr>
        <p:txBody>
          <a:bodyPr anchorCtr="0" anchor="t" bIns="91425" lIns="0"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384" name="Shape 384"/>
        <p:cNvGrpSpPr/>
        <p:nvPr/>
      </p:nvGrpSpPr>
      <p:grpSpPr>
        <a:xfrm>
          <a:off x="0" y="0"/>
          <a:ext cx="0" cy="0"/>
          <a:chOff x="0" y="0"/>
          <a:chExt cx="0" cy="0"/>
        </a:xfrm>
      </p:grpSpPr>
      <p:sp>
        <p:nvSpPr>
          <p:cNvPr id="385" name="Google Shape;385;p55"/>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86" name="Shape 386"/>
        <p:cNvGrpSpPr/>
        <p:nvPr/>
      </p:nvGrpSpPr>
      <p:grpSpPr>
        <a:xfrm>
          <a:off x="0" y="0"/>
          <a:ext cx="0" cy="0"/>
          <a:chOff x="0" y="0"/>
          <a:chExt cx="0" cy="0"/>
        </a:xfrm>
      </p:grpSpPr>
      <p:sp>
        <p:nvSpPr>
          <p:cNvPr id="387" name="Google Shape;387;p56"/>
          <p:cNvSpPr/>
          <p:nvPr>
            <p:ph idx="2" type="pic"/>
          </p:nvPr>
        </p:nvSpPr>
        <p:spPr>
          <a:xfrm>
            <a:off x="3389600" y="118913"/>
            <a:ext cx="1643700" cy="1535100"/>
          </a:xfrm>
          <a:prstGeom prst="rect">
            <a:avLst/>
          </a:prstGeom>
          <a:noFill/>
          <a:ln>
            <a:noFill/>
          </a:ln>
        </p:spPr>
      </p:sp>
      <p:sp>
        <p:nvSpPr>
          <p:cNvPr id="388" name="Google Shape;388;p56"/>
          <p:cNvSpPr/>
          <p:nvPr>
            <p:ph idx="3" type="pic"/>
          </p:nvPr>
        </p:nvSpPr>
        <p:spPr>
          <a:xfrm>
            <a:off x="5195935" y="118913"/>
            <a:ext cx="1643700" cy="1535100"/>
          </a:xfrm>
          <a:prstGeom prst="rect">
            <a:avLst/>
          </a:prstGeom>
          <a:noFill/>
          <a:ln>
            <a:noFill/>
          </a:ln>
        </p:spPr>
      </p:sp>
      <p:sp>
        <p:nvSpPr>
          <p:cNvPr id="389" name="Google Shape;389;p56"/>
          <p:cNvSpPr/>
          <p:nvPr>
            <p:ph idx="4" type="pic"/>
          </p:nvPr>
        </p:nvSpPr>
        <p:spPr>
          <a:xfrm>
            <a:off x="7002270" y="118913"/>
            <a:ext cx="1643700" cy="1535100"/>
          </a:xfrm>
          <a:prstGeom prst="rect">
            <a:avLst/>
          </a:prstGeom>
          <a:noFill/>
          <a:ln>
            <a:noFill/>
          </a:ln>
        </p:spPr>
      </p:sp>
      <p:sp>
        <p:nvSpPr>
          <p:cNvPr id="390" name="Google Shape;390;p56"/>
          <p:cNvSpPr/>
          <p:nvPr>
            <p:ph idx="5" type="pic"/>
          </p:nvPr>
        </p:nvSpPr>
        <p:spPr>
          <a:xfrm>
            <a:off x="3389588" y="1804212"/>
            <a:ext cx="1643700" cy="1535100"/>
          </a:xfrm>
          <a:prstGeom prst="rect">
            <a:avLst/>
          </a:prstGeom>
          <a:noFill/>
          <a:ln>
            <a:noFill/>
          </a:ln>
        </p:spPr>
      </p:sp>
      <p:sp>
        <p:nvSpPr>
          <p:cNvPr id="391" name="Google Shape;391;p56"/>
          <p:cNvSpPr/>
          <p:nvPr>
            <p:ph idx="6" type="pic"/>
          </p:nvPr>
        </p:nvSpPr>
        <p:spPr>
          <a:xfrm>
            <a:off x="5195922" y="1804212"/>
            <a:ext cx="1643700" cy="1535100"/>
          </a:xfrm>
          <a:prstGeom prst="rect">
            <a:avLst/>
          </a:prstGeom>
          <a:noFill/>
          <a:ln>
            <a:noFill/>
          </a:ln>
        </p:spPr>
      </p:sp>
      <p:sp>
        <p:nvSpPr>
          <p:cNvPr id="392" name="Google Shape;392;p56"/>
          <p:cNvSpPr/>
          <p:nvPr>
            <p:ph idx="7" type="pic"/>
          </p:nvPr>
        </p:nvSpPr>
        <p:spPr>
          <a:xfrm>
            <a:off x="7002257" y="1804212"/>
            <a:ext cx="1643700" cy="1535100"/>
          </a:xfrm>
          <a:prstGeom prst="rect">
            <a:avLst/>
          </a:prstGeom>
          <a:noFill/>
          <a:ln>
            <a:noFill/>
          </a:ln>
        </p:spPr>
      </p:sp>
      <p:sp>
        <p:nvSpPr>
          <p:cNvPr id="393" name="Google Shape;393;p56"/>
          <p:cNvSpPr txBox="1"/>
          <p:nvPr>
            <p:ph type="title"/>
          </p:nvPr>
        </p:nvSpPr>
        <p:spPr>
          <a:xfrm>
            <a:off x="351550" y="445025"/>
            <a:ext cx="2596800" cy="1706400"/>
          </a:xfrm>
          <a:prstGeom prst="rect">
            <a:avLst/>
          </a:prstGeom>
        </p:spPr>
        <p:txBody>
          <a:bodyPr anchorCtr="0" anchor="t" bIns="0" lIns="0" spcFirstLastPara="1" rIns="0" wrap="square" tIns="0">
            <a:spAutoFit/>
          </a:bodyPr>
          <a:lstStyle>
            <a:lvl1pPr lvl="0">
              <a:spcBef>
                <a:spcPts val="0"/>
              </a:spcBef>
              <a:spcAft>
                <a:spcPts val="0"/>
              </a:spcAft>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394" name="Google Shape;394;p56"/>
          <p:cNvSpPr/>
          <p:nvPr>
            <p:ph idx="8" type="pic"/>
          </p:nvPr>
        </p:nvSpPr>
        <p:spPr>
          <a:xfrm>
            <a:off x="3389588" y="3489487"/>
            <a:ext cx="1643700" cy="1535100"/>
          </a:xfrm>
          <a:prstGeom prst="rect">
            <a:avLst/>
          </a:prstGeom>
          <a:noFill/>
          <a:ln>
            <a:noFill/>
          </a:ln>
        </p:spPr>
      </p:sp>
      <p:sp>
        <p:nvSpPr>
          <p:cNvPr id="395" name="Google Shape;395;p56"/>
          <p:cNvSpPr/>
          <p:nvPr>
            <p:ph idx="9" type="pic"/>
          </p:nvPr>
        </p:nvSpPr>
        <p:spPr>
          <a:xfrm>
            <a:off x="5195922" y="3489487"/>
            <a:ext cx="1643700" cy="1535100"/>
          </a:xfrm>
          <a:prstGeom prst="rect">
            <a:avLst/>
          </a:prstGeom>
          <a:noFill/>
          <a:ln>
            <a:noFill/>
          </a:ln>
        </p:spPr>
      </p:sp>
      <p:sp>
        <p:nvSpPr>
          <p:cNvPr id="396" name="Google Shape;396;p5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2.xml"/><Relationship Id="rId20" Type="http://schemas.openxmlformats.org/officeDocument/2006/relationships/slideLayout" Target="../slideLayouts/slideLayout32.xml"/><Relationship Id="rId42" Type="http://schemas.openxmlformats.org/officeDocument/2006/relationships/slideLayout" Target="../slideLayouts/slideLayout54.xml"/><Relationship Id="rId41" Type="http://schemas.openxmlformats.org/officeDocument/2006/relationships/slideLayout" Target="../slideLayouts/slideLayout53.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43" Type="http://schemas.openxmlformats.org/officeDocument/2006/relationships/theme" Target="../theme/theme2.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8" Type="http://schemas.openxmlformats.org/officeDocument/2006/relationships/slideLayout" Target="../slideLayouts/slideLayout40.xml"/><Relationship Id="rId27" Type="http://schemas.openxmlformats.org/officeDocument/2006/relationships/slideLayout" Target="../slideLayouts/slideLayout39.xml"/><Relationship Id="rId5" Type="http://schemas.openxmlformats.org/officeDocument/2006/relationships/slideLayout" Target="../slideLayouts/slideLayout17.xml"/><Relationship Id="rId6" Type="http://schemas.openxmlformats.org/officeDocument/2006/relationships/slideLayout" Target="../slideLayouts/slideLayout18.xml"/><Relationship Id="rId29" Type="http://schemas.openxmlformats.org/officeDocument/2006/relationships/slideLayout" Target="../slideLayouts/slideLayout41.xml"/><Relationship Id="rId7" Type="http://schemas.openxmlformats.org/officeDocument/2006/relationships/slideLayout" Target="../slideLayouts/slideLayout19.xml"/><Relationship Id="rId8" Type="http://schemas.openxmlformats.org/officeDocument/2006/relationships/slideLayout" Target="../slideLayouts/slideLayout20.xml"/><Relationship Id="rId31" Type="http://schemas.openxmlformats.org/officeDocument/2006/relationships/slideLayout" Target="../slideLayouts/slideLayout43.xml"/><Relationship Id="rId30" Type="http://schemas.openxmlformats.org/officeDocument/2006/relationships/slideLayout" Target="../slideLayouts/slideLayout42.xml"/><Relationship Id="rId11" Type="http://schemas.openxmlformats.org/officeDocument/2006/relationships/slideLayout" Target="../slideLayouts/slideLayout23.xml"/><Relationship Id="rId33" Type="http://schemas.openxmlformats.org/officeDocument/2006/relationships/slideLayout" Target="../slideLayouts/slideLayout45.xml"/><Relationship Id="rId10" Type="http://schemas.openxmlformats.org/officeDocument/2006/relationships/slideLayout" Target="../slideLayouts/slideLayout22.xml"/><Relationship Id="rId32" Type="http://schemas.openxmlformats.org/officeDocument/2006/relationships/slideLayout" Target="../slideLayouts/slideLayout44.xml"/><Relationship Id="rId13" Type="http://schemas.openxmlformats.org/officeDocument/2006/relationships/slideLayout" Target="../slideLayouts/slideLayout25.xml"/><Relationship Id="rId35" Type="http://schemas.openxmlformats.org/officeDocument/2006/relationships/slideLayout" Target="../slideLayouts/slideLayout47.xml"/><Relationship Id="rId12" Type="http://schemas.openxmlformats.org/officeDocument/2006/relationships/slideLayout" Target="../slideLayouts/slideLayout24.xml"/><Relationship Id="rId34" Type="http://schemas.openxmlformats.org/officeDocument/2006/relationships/slideLayout" Target="../slideLayouts/slideLayout46.xml"/><Relationship Id="rId15" Type="http://schemas.openxmlformats.org/officeDocument/2006/relationships/slideLayout" Target="../slideLayouts/slideLayout27.xml"/><Relationship Id="rId37" Type="http://schemas.openxmlformats.org/officeDocument/2006/relationships/slideLayout" Target="../slideLayouts/slideLayout49.xml"/><Relationship Id="rId14" Type="http://schemas.openxmlformats.org/officeDocument/2006/relationships/slideLayout" Target="../slideLayouts/slideLayout26.xml"/><Relationship Id="rId36" Type="http://schemas.openxmlformats.org/officeDocument/2006/relationships/slideLayout" Target="../slideLayouts/slideLayout48.xml"/><Relationship Id="rId17" Type="http://schemas.openxmlformats.org/officeDocument/2006/relationships/slideLayout" Target="../slideLayouts/slideLayout29.xml"/><Relationship Id="rId39" Type="http://schemas.openxmlformats.org/officeDocument/2006/relationships/slideLayout" Target="../slideLayouts/slideLayout51.xml"/><Relationship Id="rId16" Type="http://schemas.openxmlformats.org/officeDocument/2006/relationships/slideLayout" Target="../slideLayouts/slideLayout28.xml"/><Relationship Id="rId38" Type="http://schemas.openxmlformats.org/officeDocument/2006/relationships/slideLayout" Target="../slideLayouts/slideLayout50.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4" name="Shape 54"/>
        <p:cNvGrpSpPr/>
        <p:nvPr/>
      </p:nvGrpSpPr>
      <p:grpSpPr>
        <a:xfrm>
          <a:off x="0" y="0"/>
          <a:ext cx="0" cy="0"/>
          <a:chOff x="0" y="0"/>
          <a:chExt cx="0" cy="0"/>
        </a:xfrm>
      </p:grpSpPr>
      <p:sp>
        <p:nvSpPr>
          <p:cNvPr id="55" name="Google Shape;55;p14"/>
          <p:cNvSpPr txBox="1"/>
          <p:nvPr>
            <p:ph type="title"/>
          </p:nvPr>
        </p:nvSpPr>
        <p:spPr>
          <a:xfrm>
            <a:off x="284850" y="285900"/>
            <a:ext cx="6423900" cy="587700"/>
          </a:xfrm>
          <a:prstGeom prst="rect">
            <a:avLst/>
          </a:prstGeom>
          <a:noFill/>
          <a:ln>
            <a:noFill/>
          </a:ln>
        </p:spPr>
        <p:txBody>
          <a:bodyPr anchorCtr="0" anchor="t" bIns="0" lIns="0" spcFirstLastPara="1" rIns="0" wrap="square" tIns="0">
            <a:spAutoFit/>
          </a:bodyPr>
          <a:lstStyle>
            <a:lvl1pPr lvl="0">
              <a:lnSpc>
                <a:spcPct val="90000"/>
              </a:lnSpc>
              <a:spcBef>
                <a:spcPts val="0"/>
              </a:spcBef>
              <a:spcAft>
                <a:spcPts val="0"/>
              </a:spcAft>
              <a:buNone/>
              <a:defRPr sz="3600">
                <a:solidFill>
                  <a:schemeClr val="dk1"/>
                </a:solidFill>
                <a:latin typeface="Arimo"/>
                <a:ea typeface="Arimo"/>
                <a:cs typeface="Arimo"/>
                <a:sym typeface="Arimo"/>
              </a:defRPr>
            </a:lvl1pPr>
            <a:lvl2pPr lvl="1">
              <a:lnSpc>
                <a:spcPct val="115000"/>
              </a:lnSpc>
              <a:spcBef>
                <a:spcPts val="0"/>
              </a:spcBef>
              <a:spcAft>
                <a:spcPts val="0"/>
              </a:spcAft>
              <a:buNone/>
              <a:defRPr sz="3600">
                <a:solidFill>
                  <a:schemeClr val="dk1"/>
                </a:solidFill>
                <a:latin typeface="Arimo"/>
                <a:ea typeface="Arimo"/>
                <a:cs typeface="Arimo"/>
                <a:sym typeface="Arimo"/>
              </a:defRPr>
            </a:lvl2pPr>
            <a:lvl3pPr lvl="2">
              <a:lnSpc>
                <a:spcPct val="115000"/>
              </a:lnSpc>
              <a:spcBef>
                <a:spcPts val="0"/>
              </a:spcBef>
              <a:spcAft>
                <a:spcPts val="0"/>
              </a:spcAft>
              <a:buNone/>
              <a:defRPr sz="3600">
                <a:solidFill>
                  <a:schemeClr val="dk1"/>
                </a:solidFill>
                <a:latin typeface="Arimo"/>
                <a:ea typeface="Arimo"/>
                <a:cs typeface="Arimo"/>
                <a:sym typeface="Arimo"/>
              </a:defRPr>
            </a:lvl3pPr>
            <a:lvl4pPr lvl="3">
              <a:lnSpc>
                <a:spcPct val="115000"/>
              </a:lnSpc>
              <a:spcBef>
                <a:spcPts val="0"/>
              </a:spcBef>
              <a:spcAft>
                <a:spcPts val="0"/>
              </a:spcAft>
              <a:buNone/>
              <a:defRPr sz="3600">
                <a:solidFill>
                  <a:schemeClr val="dk1"/>
                </a:solidFill>
                <a:latin typeface="Arimo"/>
                <a:ea typeface="Arimo"/>
                <a:cs typeface="Arimo"/>
                <a:sym typeface="Arimo"/>
              </a:defRPr>
            </a:lvl4pPr>
            <a:lvl5pPr lvl="4">
              <a:lnSpc>
                <a:spcPct val="115000"/>
              </a:lnSpc>
              <a:spcBef>
                <a:spcPts val="0"/>
              </a:spcBef>
              <a:spcAft>
                <a:spcPts val="0"/>
              </a:spcAft>
              <a:buNone/>
              <a:defRPr sz="3600">
                <a:solidFill>
                  <a:schemeClr val="dk1"/>
                </a:solidFill>
                <a:latin typeface="Arimo"/>
                <a:ea typeface="Arimo"/>
                <a:cs typeface="Arimo"/>
                <a:sym typeface="Arimo"/>
              </a:defRPr>
            </a:lvl5pPr>
            <a:lvl6pPr lvl="5">
              <a:lnSpc>
                <a:spcPct val="115000"/>
              </a:lnSpc>
              <a:spcBef>
                <a:spcPts val="0"/>
              </a:spcBef>
              <a:spcAft>
                <a:spcPts val="0"/>
              </a:spcAft>
              <a:buNone/>
              <a:defRPr sz="3600">
                <a:solidFill>
                  <a:schemeClr val="dk1"/>
                </a:solidFill>
                <a:latin typeface="Arimo"/>
                <a:ea typeface="Arimo"/>
                <a:cs typeface="Arimo"/>
                <a:sym typeface="Arimo"/>
              </a:defRPr>
            </a:lvl6pPr>
            <a:lvl7pPr lvl="6">
              <a:lnSpc>
                <a:spcPct val="115000"/>
              </a:lnSpc>
              <a:spcBef>
                <a:spcPts val="0"/>
              </a:spcBef>
              <a:spcAft>
                <a:spcPts val="0"/>
              </a:spcAft>
              <a:buNone/>
              <a:defRPr sz="3600">
                <a:solidFill>
                  <a:schemeClr val="dk1"/>
                </a:solidFill>
                <a:latin typeface="Arimo"/>
                <a:ea typeface="Arimo"/>
                <a:cs typeface="Arimo"/>
                <a:sym typeface="Arimo"/>
              </a:defRPr>
            </a:lvl7pPr>
            <a:lvl8pPr lvl="7">
              <a:lnSpc>
                <a:spcPct val="115000"/>
              </a:lnSpc>
              <a:spcBef>
                <a:spcPts val="0"/>
              </a:spcBef>
              <a:spcAft>
                <a:spcPts val="0"/>
              </a:spcAft>
              <a:buNone/>
              <a:defRPr sz="3600">
                <a:solidFill>
                  <a:schemeClr val="dk1"/>
                </a:solidFill>
                <a:latin typeface="Arimo"/>
                <a:ea typeface="Arimo"/>
                <a:cs typeface="Arimo"/>
                <a:sym typeface="Arimo"/>
              </a:defRPr>
            </a:lvl8pPr>
            <a:lvl9pPr lvl="8">
              <a:lnSpc>
                <a:spcPct val="115000"/>
              </a:lnSpc>
              <a:spcBef>
                <a:spcPts val="0"/>
              </a:spcBef>
              <a:spcAft>
                <a:spcPts val="0"/>
              </a:spcAft>
              <a:buNone/>
              <a:defRPr sz="3600">
                <a:solidFill>
                  <a:schemeClr val="dk1"/>
                </a:solidFill>
                <a:latin typeface="Arimo"/>
                <a:ea typeface="Arimo"/>
                <a:cs typeface="Arimo"/>
                <a:sym typeface="Arimo"/>
              </a:defRPr>
            </a:lvl9pPr>
          </a:lstStyle>
          <a:p/>
        </p:txBody>
      </p:sp>
      <p:sp>
        <p:nvSpPr>
          <p:cNvPr id="56" name="Google Shape;56;p14"/>
          <p:cNvSpPr txBox="1"/>
          <p:nvPr>
            <p:ph idx="1" type="body"/>
          </p:nvPr>
        </p:nvSpPr>
        <p:spPr>
          <a:xfrm>
            <a:off x="284850" y="2001325"/>
            <a:ext cx="4088100" cy="2440200"/>
          </a:xfrm>
          <a:prstGeom prst="rect">
            <a:avLst/>
          </a:prstGeom>
          <a:noFill/>
          <a:ln>
            <a:noFill/>
          </a:ln>
        </p:spPr>
        <p:txBody>
          <a:bodyPr anchorCtr="0" anchor="t" bIns="0" lIns="0" spcFirstLastPara="1" rIns="0" wrap="square" tIns="0">
            <a:noAutofit/>
          </a:bodyPr>
          <a:lstStyle>
            <a:lvl1pPr indent="-304800" lvl="0" marL="4572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1pPr>
            <a:lvl2pPr indent="-304800" lvl="1" marL="9144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2pPr>
            <a:lvl3pPr indent="-304800" lvl="2" marL="13716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3pPr>
            <a:lvl4pPr indent="-304800" lvl="3" marL="18288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4pPr>
            <a:lvl5pPr indent="-304800" lvl="4" marL="22860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5pPr>
            <a:lvl6pPr indent="-304800" lvl="5" marL="27432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6pPr>
            <a:lvl7pPr indent="-304800" lvl="6" marL="32004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7pPr>
            <a:lvl8pPr indent="-304800" lvl="7" marL="36576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8pPr>
            <a:lvl9pPr indent="-304800" lvl="8" marL="4114800">
              <a:spcBef>
                <a:spcPts val="0"/>
              </a:spcBef>
              <a:spcAft>
                <a:spcPts val="0"/>
              </a:spcAft>
              <a:buClr>
                <a:schemeClr val="dk1"/>
              </a:buClr>
              <a:buSzPts val="1200"/>
              <a:buFont typeface="Arimo"/>
              <a:buChar char="■"/>
              <a:defRPr sz="1200">
                <a:solidFill>
                  <a:schemeClr val="dk1"/>
                </a:solidFill>
                <a:latin typeface="Arimo"/>
                <a:ea typeface="Arimo"/>
                <a:cs typeface="Arimo"/>
                <a:sym typeface="Arimo"/>
              </a:defRPr>
            </a:lvl9pPr>
          </a:lstStyle>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 id="2147483686" r:id="rId27"/>
    <p:sldLayoutId id="2147483687" r:id="rId28"/>
    <p:sldLayoutId id="2147483688" r:id="rId29"/>
    <p:sldLayoutId id="2147483689" r:id="rId30"/>
    <p:sldLayoutId id="2147483690" r:id="rId31"/>
    <p:sldLayoutId id="2147483691" r:id="rId32"/>
    <p:sldLayoutId id="2147483692" r:id="rId33"/>
    <p:sldLayoutId id="2147483693" r:id="rId34"/>
    <p:sldLayoutId id="2147483694" r:id="rId35"/>
    <p:sldLayoutId id="2147483695" r:id="rId36"/>
    <p:sldLayoutId id="2147483696" r:id="rId37"/>
    <p:sldLayoutId id="2147483697" r:id="rId38"/>
    <p:sldLayoutId id="2147483698" r:id="rId39"/>
    <p:sldLayoutId id="2147483699" r:id="rId40"/>
    <p:sldLayoutId id="2147483700" r:id="rId41"/>
    <p:sldLayoutId id="2147483701" r:id="rId4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175">
          <p15:clr>
            <a:srgbClr val="E46962"/>
          </p15:clr>
        </p15:guide>
        <p15:guide id="2" orient="horz" pos="3061">
          <p15:clr>
            <a:srgbClr val="E46962"/>
          </p15:clr>
        </p15:guide>
        <p15:guide id="3" orient="horz" pos="175">
          <p15:clr>
            <a:srgbClr val="E46962"/>
          </p15:clr>
        </p15:guide>
        <p15:guide id="4" pos="5585">
          <p15:clr>
            <a:srgbClr val="E46962"/>
          </p15:clr>
        </p15:guide>
        <p15:guide id="5" orient="horz" pos="1620">
          <p15:clr>
            <a:srgbClr val="E46962"/>
          </p15:clr>
        </p15:guide>
        <p15:guide id="6" pos="2880">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16.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hyperlink" Target="https://vtcourts.zoomgov.com/j/1612966913?pwd=f0gLyJGAqb0KiqGfjlaJtBgDOagDei.1" TargetMode="External"/><Relationship Id="rId5"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hyperlink" Target="https://turningpointrutland.org/" TargetMode="External"/><Relationship Id="rId9" Type="http://schemas.openxmlformats.org/officeDocument/2006/relationships/image" Target="../media/image3.png"/><Relationship Id="rId5" Type="http://schemas.openxmlformats.org/officeDocument/2006/relationships/image" Target="../media/image10.png"/><Relationship Id="rId6" Type="http://schemas.openxmlformats.org/officeDocument/2006/relationships/hyperlink" Target="https://blueberry-carillon-7et2.squarespace.com/" TargetMode="External"/><Relationship Id="rId7" Type="http://schemas.openxmlformats.org/officeDocument/2006/relationships/image" Target="../media/image4.png"/><Relationship Id="rId8" Type="http://schemas.openxmlformats.org/officeDocument/2006/relationships/hyperlink" Target="https://rmhsccn.org/" TargetMode="External"/><Relationship Id="rId11" Type="http://schemas.openxmlformats.org/officeDocument/2006/relationships/image" Target="../media/image15.png"/><Relationship Id="rId10" Type="http://schemas.openxmlformats.org/officeDocument/2006/relationships/hyperlink" Target="https://rutlandrestorativejustice.org/" TargetMode="External"/><Relationship Id="rId13" Type="http://schemas.openxmlformats.org/officeDocument/2006/relationships/image" Target="../media/image7.png"/><Relationship Id="rId12" Type="http://schemas.openxmlformats.org/officeDocument/2006/relationships/hyperlink" Target="https://www.nscvt.org/" TargetMode="External"/><Relationship Id="rId15" Type="http://schemas.openxmlformats.org/officeDocument/2006/relationships/image" Target="../media/image8.png"/><Relationship Id="rId14" Type="http://schemas.openxmlformats.org/officeDocument/2006/relationships/hyperlink" Target="https://blueberry-carillon-7et2.squarespace.com/feedback"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57"/>
          <p:cNvSpPr txBox="1"/>
          <p:nvPr>
            <p:ph type="title"/>
          </p:nvPr>
        </p:nvSpPr>
        <p:spPr>
          <a:xfrm>
            <a:off x="1994400" y="1447800"/>
            <a:ext cx="5155200" cy="2247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u="sng"/>
              <a:t>Navigation Tablets </a:t>
            </a:r>
            <a:br>
              <a:rPr lang="en"/>
            </a:br>
            <a:r>
              <a:rPr lang="en" sz="2400"/>
              <a:t>VT Judiciary Commission on Mental Health and the Courts</a:t>
            </a:r>
            <a:br>
              <a:rPr lang="en" sz="2400"/>
            </a:br>
            <a:br>
              <a:rPr lang="en" sz="2400"/>
            </a:br>
            <a:r>
              <a:rPr lang="en" sz="2000"/>
              <a:t>Fourth Annual Summit</a:t>
            </a:r>
            <a:endParaRPr sz="2000"/>
          </a:p>
          <a:p>
            <a:pPr indent="0" lvl="0" marL="0" rtl="0" algn="ctr">
              <a:spcBef>
                <a:spcPts val="0"/>
              </a:spcBef>
              <a:spcAft>
                <a:spcPts val="0"/>
              </a:spcAft>
              <a:buNone/>
            </a:pPr>
            <a:r>
              <a:rPr lang="en" sz="2000"/>
              <a:t>9-24-2026</a:t>
            </a:r>
            <a:endParaRPr sz="33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58"/>
          <p:cNvSpPr txBox="1"/>
          <p:nvPr>
            <p:ph idx="12" type="sldNum"/>
          </p:nvPr>
        </p:nvSpPr>
        <p:spPr>
          <a:xfrm>
            <a:off x="8208648" y="4749900"/>
            <a:ext cx="657900" cy="1920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407" name="Google Shape;407;p58"/>
          <p:cNvSpPr txBox="1"/>
          <p:nvPr>
            <p:ph type="title"/>
          </p:nvPr>
        </p:nvSpPr>
        <p:spPr>
          <a:xfrm>
            <a:off x="645950" y="408450"/>
            <a:ext cx="5534100" cy="684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100" u="sng"/>
              <a:t>Project Proposal </a:t>
            </a:r>
            <a:r>
              <a:rPr lang="en" sz="3100"/>
              <a:t> </a:t>
            </a:r>
            <a:br>
              <a:rPr lang="en" sz="3100"/>
            </a:br>
            <a:r>
              <a:rPr lang="en" sz="2300"/>
              <a:t>Navigation Tablets</a:t>
            </a:r>
            <a:endParaRPr sz="2300"/>
          </a:p>
        </p:txBody>
      </p:sp>
      <p:sp>
        <p:nvSpPr>
          <p:cNvPr id="408" name="Google Shape;408;p58"/>
          <p:cNvSpPr txBox="1"/>
          <p:nvPr/>
        </p:nvSpPr>
        <p:spPr>
          <a:xfrm>
            <a:off x="413900" y="1209475"/>
            <a:ext cx="6675900" cy="364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chemeClr val="lt1"/>
                </a:solidFill>
              </a:rPr>
              <a:t>A recurring goal of the Vermont Judiciary Commission on Mental Health and the Courts is “to advance the pursuit of equal justice under the law,” and one of the goals that came out of last year’s Mental Health and the Court’s summit was a commitment to improve the ability of justice involved individuals to navigate mental health/substance use services in their community.</a:t>
            </a:r>
            <a:endParaRPr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lang="en" sz="1200">
                <a:solidFill>
                  <a:schemeClr val="lt1"/>
                </a:solidFill>
              </a:rPr>
              <a:t>Additionally, we received feedback at every SIM workshop that easily accessible resource guides or lists for locally available mental health/SUD resources would benefit each region’s respective community.</a:t>
            </a:r>
            <a:endParaRPr sz="1200">
              <a:solidFill>
                <a:schemeClr val="lt1"/>
              </a:solidFill>
            </a:endParaRPr>
          </a:p>
          <a:p>
            <a:pPr indent="0" lvl="0" marL="0" rtl="0" algn="l">
              <a:lnSpc>
                <a:spcPct val="115000"/>
              </a:lnSpc>
              <a:spcBef>
                <a:spcPts val="0"/>
              </a:spcBef>
              <a:spcAft>
                <a:spcPts val="0"/>
              </a:spcAft>
              <a:buNone/>
            </a:pPr>
            <a:r>
              <a:t/>
            </a:r>
            <a:endParaRPr sz="1200">
              <a:solidFill>
                <a:schemeClr val="lt1"/>
              </a:solidFill>
            </a:endParaRPr>
          </a:p>
          <a:p>
            <a:pPr indent="0" lvl="0" marL="0" rtl="0" algn="l">
              <a:lnSpc>
                <a:spcPct val="115000"/>
              </a:lnSpc>
              <a:spcBef>
                <a:spcPts val="0"/>
              </a:spcBef>
              <a:spcAft>
                <a:spcPts val="0"/>
              </a:spcAft>
              <a:buNone/>
            </a:pPr>
            <a:r>
              <a:rPr lang="en" sz="1200">
                <a:solidFill>
                  <a:schemeClr val="lt1"/>
                </a:solidFill>
              </a:rPr>
              <a:t>To that effect, we are pursuing the </a:t>
            </a:r>
            <a:r>
              <a:rPr lang="en" sz="1200">
                <a:solidFill>
                  <a:schemeClr val="lt1"/>
                </a:solidFill>
              </a:rPr>
              <a:t>development and implementation</a:t>
            </a:r>
            <a:r>
              <a:rPr lang="en" sz="1200">
                <a:solidFill>
                  <a:schemeClr val="lt1"/>
                </a:solidFill>
              </a:rPr>
              <a:t> of dual purpose tablets that could be placed in courthouses and willing community locations to provide litigants with </a:t>
            </a:r>
            <a:r>
              <a:rPr lang="en" sz="1200">
                <a:solidFill>
                  <a:schemeClr val="lt1"/>
                </a:solidFill>
              </a:rPr>
              <a:t>easily accessible information regarding local mental health/substance use providers and </a:t>
            </a:r>
            <a:r>
              <a:rPr lang="en" sz="1200">
                <a:solidFill>
                  <a:schemeClr val="lt1"/>
                </a:solidFill>
              </a:rPr>
              <a:t>access to remote hearings.</a:t>
            </a:r>
            <a:endParaRPr sz="1200">
              <a:solidFill>
                <a:schemeClr val="lt1"/>
              </a:solidFill>
            </a:endParaRPr>
          </a:p>
        </p:txBody>
      </p:sp>
      <p:cxnSp>
        <p:nvCxnSpPr>
          <p:cNvPr id="409" name="Google Shape;409;p58"/>
          <p:cNvCxnSpPr/>
          <p:nvPr/>
        </p:nvCxnSpPr>
        <p:spPr>
          <a:xfrm>
            <a:off x="413900" y="1195675"/>
            <a:ext cx="6641700" cy="13800"/>
          </a:xfrm>
          <a:prstGeom prst="straightConnector1">
            <a:avLst/>
          </a:prstGeom>
          <a:noFill/>
          <a:ln cap="flat" cmpd="sng" w="28575">
            <a:solidFill>
              <a:schemeClr val="dk2"/>
            </a:solidFill>
            <a:prstDash val="solid"/>
            <a:round/>
            <a:headEnd len="med" w="med" type="none"/>
            <a:tailEnd len="med" w="med" type="none"/>
          </a:ln>
        </p:spPr>
      </p:cxnSp>
      <p:pic>
        <p:nvPicPr>
          <p:cNvPr id="410" name="Google Shape;410;p58"/>
          <p:cNvPicPr preferRelativeResize="0"/>
          <p:nvPr/>
        </p:nvPicPr>
        <p:blipFill>
          <a:blip r:embed="rId3">
            <a:alphaModFix/>
          </a:blip>
          <a:stretch>
            <a:fillRect/>
          </a:stretch>
        </p:blipFill>
        <p:spPr>
          <a:xfrm>
            <a:off x="7223225" y="763625"/>
            <a:ext cx="1451575" cy="4096400"/>
          </a:xfrm>
          <a:prstGeom prst="rect">
            <a:avLst/>
          </a:prstGeom>
          <a:noFill/>
          <a:ln cap="flat" cmpd="sng" w="19050">
            <a:solidFill>
              <a:schemeClr val="accent3"/>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59"/>
          <p:cNvSpPr txBox="1"/>
          <p:nvPr>
            <p:ph idx="12" type="sldNum"/>
          </p:nvPr>
        </p:nvSpPr>
        <p:spPr>
          <a:xfrm>
            <a:off x="8208648" y="4749900"/>
            <a:ext cx="657900" cy="1920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416" name="Google Shape;416;p59"/>
          <p:cNvSpPr txBox="1"/>
          <p:nvPr>
            <p:ph type="title"/>
          </p:nvPr>
        </p:nvSpPr>
        <p:spPr>
          <a:xfrm>
            <a:off x="645950" y="408450"/>
            <a:ext cx="5534100" cy="6846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lang="en" sz="3100" u="sng"/>
              <a:t>Basic Details</a:t>
            </a:r>
            <a:r>
              <a:rPr lang="en" sz="3100"/>
              <a:t> </a:t>
            </a:r>
            <a:br>
              <a:rPr lang="en" sz="3100"/>
            </a:br>
            <a:r>
              <a:rPr lang="en" sz="2300"/>
              <a:t>Navigation Tablet</a:t>
            </a:r>
            <a:endParaRPr sz="2300"/>
          </a:p>
        </p:txBody>
      </p:sp>
      <p:sp>
        <p:nvSpPr>
          <p:cNvPr id="417" name="Google Shape;417;p59"/>
          <p:cNvSpPr txBox="1"/>
          <p:nvPr/>
        </p:nvSpPr>
        <p:spPr>
          <a:xfrm>
            <a:off x="524100" y="1209475"/>
            <a:ext cx="6140700" cy="3648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100">
                <a:solidFill>
                  <a:schemeClr val="lt1"/>
                </a:solidFill>
              </a:rPr>
              <a:t>What?</a:t>
            </a:r>
            <a:r>
              <a:rPr lang="en" sz="1100">
                <a:solidFill>
                  <a:schemeClr val="lt1"/>
                </a:solidFill>
              </a:rPr>
              <a:t> — A simple and easy to operate consumer grade android tablet attached to an anti-theft stand for accessing hearings and local services.</a:t>
            </a:r>
            <a:endParaRPr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a:p>
            <a:pPr indent="0" lvl="0" marL="0" rtl="0" algn="l">
              <a:lnSpc>
                <a:spcPct val="115000"/>
              </a:lnSpc>
              <a:spcBef>
                <a:spcPts val="0"/>
              </a:spcBef>
              <a:spcAft>
                <a:spcPts val="0"/>
              </a:spcAft>
              <a:buNone/>
            </a:pPr>
            <a:r>
              <a:rPr b="1" lang="en" sz="1100">
                <a:solidFill>
                  <a:schemeClr val="lt1"/>
                </a:solidFill>
              </a:rPr>
              <a:t>Why? — </a:t>
            </a:r>
            <a:r>
              <a:rPr lang="en" sz="1100">
                <a:solidFill>
                  <a:schemeClr val="lt1"/>
                </a:solidFill>
              </a:rPr>
              <a:t>Provide cost free access to information on local mental health/substance use services, the ability to call them free of charge, and access to remote hearings statewide.</a:t>
            </a:r>
            <a:endParaRPr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a:p>
            <a:pPr indent="0" lvl="0" marL="0" rtl="0" algn="l">
              <a:lnSpc>
                <a:spcPct val="115000"/>
              </a:lnSpc>
              <a:spcBef>
                <a:spcPts val="0"/>
              </a:spcBef>
              <a:spcAft>
                <a:spcPts val="0"/>
              </a:spcAft>
              <a:buNone/>
            </a:pPr>
            <a:r>
              <a:rPr b="1" lang="en" sz="1100">
                <a:solidFill>
                  <a:schemeClr val="lt1"/>
                </a:solidFill>
              </a:rPr>
              <a:t>Who?</a:t>
            </a:r>
            <a:r>
              <a:rPr lang="en" sz="1100">
                <a:solidFill>
                  <a:schemeClr val="lt1"/>
                </a:solidFill>
              </a:rPr>
              <a:t> — Litigants with limited access to cell phones, connectivity or transportation, and who may have mental health or substance use concerns.</a:t>
            </a:r>
            <a:endParaRPr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a:p>
            <a:pPr indent="0" lvl="0" marL="0" rtl="0" algn="l">
              <a:lnSpc>
                <a:spcPct val="115000"/>
              </a:lnSpc>
              <a:spcBef>
                <a:spcPts val="0"/>
              </a:spcBef>
              <a:spcAft>
                <a:spcPts val="0"/>
              </a:spcAft>
              <a:buNone/>
            </a:pPr>
            <a:r>
              <a:rPr b="1" lang="en" sz="1100">
                <a:solidFill>
                  <a:schemeClr val="lt1"/>
                </a:solidFill>
              </a:rPr>
              <a:t>Where? — </a:t>
            </a:r>
            <a:r>
              <a:rPr lang="en" sz="1100">
                <a:solidFill>
                  <a:schemeClr val="lt1"/>
                </a:solidFill>
              </a:rPr>
              <a:t>Courthouses and partner locations (town halls, treatment providers, etc) as selected on a county-by-county basis by assistant judges in their role as county administrators, starting with Rutland.</a:t>
            </a:r>
            <a:endParaRPr sz="1100">
              <a:solidFill>
                <a:schemeClr val="lt1"/>
              </a:solidFill>
            </a:endParaRPr>
          </a:p>
          <a:p>
            <a:pPr indent="0" lvl="0" marL="0" rtl="0" algn="l">
              <a:lnSpc>
                <a:spcPct val="115000"/>
              </a:lnSpc>
              <a:spcBef>
                <a:spcPts val="0"/>
              </a:spcBef>
              <a:spcAft>
                <a:spcPts val="0"/>
              </a:spcAft>
              <a:buNone/>
            </a:pPr>
            <a:r>
              <a:t/>
            </a:r>
            <a:endParaRPr b="1" sz="1100">
              <a:solidFill>
                <a:schemeClr val="lt1"/>
              </a:solidFill>
            </a:endParaRPr>
          </a:p>
          <a:p>
            <a:pPr indent="0" lvl="0" marL="0" rtl="0" algn="l">
              <a:lnSpc>
                <a:spcPct val="115000"/>
              </a:lnSpc>
              <a:spcBef>
                <a:spcPts val="0"/>
              </a:spcBef>
              <a:spcAft>
                <a:spcPts val="0"/>
              </a:spcAft>
              <a:buNone/>
            </a:pPr>
            <a:r>
              <a:rPr b="1" lang="en" sz="1100">
                <a:solidFill>
                  <a:schemeClr val="lt1"/>
                </a:solidFill>
              </a:rPr>
              <a:t>How? —</a:t>
            </a:r>
            <a:r>
              <a:rPr lang="en" sz="1100">
                <a:solidFill>
                  <a:schemeClr val="lt1"/>
                </a:solidFill>
              </a:rPr>
              <a:t> Funded by SCIP grant passthrough money requested by the county, with Judiciary to provide technical and logistical assistance to facilitate project rollout.  Daniel &amp; IT to coordinate design and installation, with the Access Resource Center to provide remote troubleshooting.</a:t>
            </a:r>
            <a:endParaRPr b="1" sz="1100">
              <a:solidFill>
                <a:schemeClr val="lt1"/>
              </a:solidFill>
            </a:endParaRPr>
          </a:p>
          <a:p>
            <a:pPr indent="0" lvl="0" marL="0" rtl="0" algn="l">
              <a:lnSpc>
                <a:spcPct val="115000"/>
              </a:lnSpc>
              <a:spcBef>
                <a:spcPts val="0"/>
              </a:spcBef>
              <a:spcAft>
                <a:spcPts val="0"/>
              </a:spcAft>
              <a:buNone/>
            </a:pPr>
            <a:r>
              <a:t/>
            </a:r>
            <a:endParaRPr b="1" sz="1100">
              <a:solidFill>
                <a:schemeClr val="lt1"/>
              </a:solidFill>
            </a:endParaRPr>
          </a:p>
          <a:p>
            <a:pPr indent="0" lvl="0" marL="0" rtl="0" algn="l">
              <a:lnSpc>
                <a:spcPct val="115000"/>
              </a:lnSpc>
              <a:spcBef>
                <a:spcPts val="0"/>
              </a:spcBef>
              <a:spcAft>
                <a:spcPts val="0"/>
              </a:spcAft>
              <a:buNone/>
            </a:pPr>
            <a:r>
              <a:rPr b="1" lang="en" sz="1100">
                <a:solidFill>
                  <a:schemeClr val="lt1"/>
                </a:solidFill>
              </a:rPr>
              <a:t>When? — </a:t>
            </a:r>
            <a:r>
              <a:rPr lang="en" sz="1100">
                <a:solidFill>
                  <a:schemeClr val="lt1"/>
                </a:solidFill>
              </a:rPr>
              <a:t>Federal </a:t>
            </a:r>
            <a:r>
              <a:rPr lang="en" sz="1100">
                <a:solidFill>
                  <a:schemeClr val="lt1"/>
                </a:solidFill>
              </a:rPr>
              <a:t>pass through</a:t>
            </a:r>
            <a:r>
              <a:rPr lang="en" sz="1100">
                <a:solidFill>
                  <a:schemeClr val="lt1"/>
                </a:solidFill>
              </a:rPr>
              <a:t> funding expires September 2027.</a:t>
            </a:r>
            <a:endParaRPr b="1" sz="1100">
              <a:solidFill>
                <a:schemeClr val="lt1"/>
              </a:solidFill>
            </a:endParaRPr>
          </a:p>
          <a:p>
            <a:pPr indent="0" lvl="0" marL="0" rtl="0" algn="l">
              <a:lnSpc>
                <a:spcPct val="115000"/>
              </a:lnSpc>
              <a:spcBef>
                <a:spcPts val="0"/>
              </a:spcBef>
              <a:spcAft>
                <a:spcPts val="0"/>
              </a:spcAft>
              <a:buNone/>
            </a:pPr>
            <a:r>
              <a:t/>
            </a:r>
            <a:endParaRPr b="1"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a:p>
            <a:pPr indent="0" lvl="0" marL="457200" rtl="0" algn="l">
              <a:lnSpc>
                <a:spcPct val="115000"/>
              </a:lnSpc>
              <a:spcBef>
                <a:spcPts val="0"/>
              </a:spcBef>
              <a:spcAft>
                <a:spcPts val="0"/>
              </a:spcAft>
              <a:buNone/>
            </a:pPr>
            <a:r>
              <a:t/>
            </a:r>
            <a:endParaRPr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a:p>
            <a:pPr indent="0" lvl="0" marL="0" rtl="0" algn="l">
              <a:lnSpc>
                <a:spcPct val="115000"/>
              </a:lnSpc>
              <a:spcBef>
                <a:spcPts val="0"/>
              </a:spcBef>
              <a:spcAft>
                <a:spcPts val="0"/>
              </a:spcAft>
              <a:buNone/>
            </a:pPr>
            <a:r>
              <a:t/>
            </a:r>
            <a:endParaRPr sz="1100">
              <a:solidFill>
                <a:schemeClr val="lt1"/>
              </a:solidFill>
            </a:endParaRPr>
          </a:p>
        </p:txBody>
      </p:sp>
      <p:cxnSp>
        <p:nvCxnSpPr>
          <p:cNvPr id="418" name="Google Shape;418;p59"/>
          <p:cNvCxnSpPr/>
          <p:nvPr/>
        </p:nvCxnSpPr>
        <p:spPr>
          <a:xfrm>
            <a:off x="413900" y="1195675"/>
            <a:ext cx="6641700" cy="13800"/>
          </a:xfrm>
          <a:prstGeom prst="straightConnector1">
            <a:avLst/>
          </a:prstGeom>
          <a:noFill/>
          <a:ln cap="flat" cmpd="sng" w="28575">
            <a:solidFill>
              <a:schemeClr val="dk2"/>
            </a:solidFill>
            <a:prstDash val="solid"/>
            <a:round/>
            <a:headEnd len="med" w="med" type="none"/>
            <a:tailEnd len="med" w="med" type="none"/>
          </a:ln>
        </p:spPr>
      </p:cxnSp>
      <p:pic>
        <p:nvPicPr>
          <p:cNvPr id="419" name="Google Shape;419;p59"/>
          <p:cNvPicPr preferRelativeResize="0"/>
          <p:nvPr/>
        </p:nvPicPr>
        <p:blipFill>
          <a:blip r:embed="rId3">
            <a:alphaModFix/>
          </a:blip>
          <a:stretch>
            <a:fillRect/>
          </a:stretch>
        </p:blipFill>
        <p:spPr>
          <a:xfrm>
            <a:off x="7166975" y="653500"/>
            <a:ext cx="1451575" cy="4096400"/>
          </a:xfrm>
          <a:prstGeom prst="rect">
            <a:avLst/>
          </a:prstGeom>
          <a:noFill/>
          <a:ln cap="flat" cmpd="sng" w="19050">
            <a:solidFill>
              <a:schemeClr val="accent3"/>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5" st="1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60"/>
          <p:cNvSpPr txBox="1"/>
          <p:nvPr>
            <p:ph idx="12" type="sldNum"/>
          </p:nvPr>
        </p:nvSpPr>
        <p:spPr>
          <a:xfrm>
            <a:off x="8208648" y="4749900"/>
            <a:ext cx="657900" cy="192000"/>
          </a:xfrm>
          <a:prstGeom prst="rect">
            <a:avLst/>
          </a:prstGeom>
        </p:spPr>
        <p:txBody>
          <a:bodyPr anchorCtr="0" anchor="ctr" bIns="91425" lIns="91425" spcFirstLastPara="1" rIns="0" wrap="square" tIns="91425">
            <a:noAutofit/>
          </a:bodyPr>
          <a:lstStyle/>
          <a:p>
            <a:pPr indent="0" lvl="0" marL="0" rtl="0" algn="r">
              <a:spcBef>
                <a:spcPts val="0"/>
              </a:spcBef>
              <a:spcAft>
                <a:spcPts val="0"/>
              </a:spcAft>
              <a:buClr>
                <a:schemeClr val="dk1"/>
              </a:buClr>
              <a:buSzPts val="700"/>
              <a:buFont typeface="Arimo"/>
              <a:buNone/>
            </a:pPr>
            <a:fld id="{00000000-1234-1234-1234-123412341234}" type="slidenum">
              <a:rPr lang="en"/>
              <a:t>‹#›</a:t>
            </a:fld>
            <a:endParaRPr/>
          </a:p>
        </p:txBody>
      </p:sp>
      <p:sp>
        <p:nvSpPr>
          <p:cNvPr id="425" name="Google Shape;425;p60"/>
          <p:cNvSpPr txBox="1"/>
          <p:nvPr/>
        </p:nvSpPr>
        <p:spPr>
          <a:xfrm>
            <a:off x="5315900" y="4064050"/>
            <a:ext cx="1705200" cy="3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Arimo"/>
                <a:ea typeface="Arimo"/>
                <a:cs typeface="Arimo"/>
                <a:sym typeface="Arimo"/>
              </a:rPr>
              <a:t>Home Screen</a:t>
            </a:r>
            <a:endParaRPr b="1" sz="1200">
              <a:solidFill>
                <a:schemeClr val="dk1"/>
              </a:solidFill>
              <a:latin typeface="Arimo"/>
              <a:ea typeface="Arimo"/>
              <a:cs typeface="Arimo"/>
              <a:sym typeface="Arimo"/>
            </a:endParaRPr>
          </a:p>
        </p:txBody>
      </p:sp>
      <p:cxnSp>
        <p:nvCxnSpPr>
          <p:cNvPr id="426" name="Google Shape;426;p60"/>
          <p:cNvCxnSpPr/>
          <p:nvPr/>
        </p:nvCxnSpPr>
        <p:spPr>
          <a:xfrm flipH="1" rot="10800000">
            <a:off x="4544900" y="4058350"/>
            <a:ext cx="3247200" cy="5700"/>
          </a:xfrm>
          <a:prstGeom prst="straightConnector1">
            <a:avLst/>
          </a:prstGeom>
          <a:noFill/>
          <a:ln cap="flat" cmpd="sng" w="9525">
            <a:solidFill>
              <a:srgbClr val="666666"/>
            </a:solidFill>
            <a:prstDash val="solid"/>
            <a:round/>
            <a:headEnd len="med" w="med" type="none"/>
            <a:tailEnd len="med" w="med" type="none"/>
          </a:ln>
        </p:spPr>
      </p:cxnSp>
      <p:cxnSp>
        <p:nvCxnSpPr>
          <p:cNvPr id="427" name="Google Shape;427;p60"/>
          <p:cNvCxnSpPr/>
          <p:nvPr/>
        </p:nvCxnSpPr>
        <p:spPr>
          <a:xfrm rot="10800000">
            <a:off x="3963050" y="1448400"/>
            <a:ext cx="5700" cy="2246700"/>
          </a:xfrm>
          <a:prstGeom prst="straightConnector1">
            <a:avLst/>
          </a:prstGeom>
          <a:noFill/>
          <a:ln cap="flat" cmpd="sng" w="9525">
            <a:solidFill>
              <a:srgbClr val="666666"/>
            </a:solidFill>
            <a:prstDash val="solid"/>
            <a:round/>
            <a:headEnd len="med" w="med" type="none"/>
            <a:tailEnd len="med" w="med" type="none"/>
          </a:ln>
        </p:spPr>
      </p:cxnSp>
      <p:sp>
        <p:nvSpPr>
          <p:cNvPr id="428" name="Google Shape;428;p60"/>
          <p:cNvSpPr txBox="1"/>
          <p:nvPr/>
        </p:nvSpPr>
        <p:spPr>
          <a:xfrm>
            <a:off x="1350150" y="4494575"/>
            <a:ext cx="1705200" cy="3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Arimo"/>
                <a:ea typeface="Arimo"/>
                <a:cs typeface="Arimo"/>
                <a:sym typeface="Arimo"/>
              </a:rPr>
              <a:t>Navigation Tablet</a:t>
            </a:r>
            <a:endParaRPr b="1" sz="1200">
              <a:solidFill>
                <a:schemeClr val="dk1"/>
              </a:solidFill>
              <a:latin typeface="Arimo"/>
              <a:ea typeface="Arimo"/>
              <a:cs typeface="Arimo"/>
              <a:sym typeface="Arimo"/>
            </a:endParaRPr>
          </a:p>
        </p:txBody>
      </p:sp>
      <p:cxnSp>
        <p:nvCxnSpPr>
          <p:cNvPr id="429" name="Google Shape;429;p60"/>
          <p:cNvCxnSpPr/>
          <p:nvPr/>
        </p:nvCxnSpPr>
        <p:spPr>
          <a:xfrm>
            <a:off x="1159625" y="4540650"/>
            <a:ext cx="2175000" cy="1200"/>
          </a:xfrm>
          <a:prstGeom prst="straightConnector1">
            <a:avLst/>
          </a:prstGeom>
          <a:noFill/>
          <a:ln cap="flat" cmpd="sng" w="9525">
            <a:solidFill>
              <a:srgbClr val="666666"/>
            </a:solidFill>
            <a:prstDash val="solid"/>
            <a:round/>
            <a:headEnd len="med" w="med" type="none"/>
            <a:tailEnd len="med" w="med" type="none"/>
          </a:ln>
        </p:spPr>
      </p:cxnSp>
      <p:pic>
        <p:nvPicPr>
          <p:cNvPr id="430" name="Google Shape;430;p60"/>
          <p:cNvPicPr preferRelativeResize="0"/>
          <p:nvPr/>
        </p:nvPicPr>
        <p:blipFill>
          <a:blip r:embed="rId3">
            <a:alphaModFix/>
          </a:blip>
          <a:stretch>
            <a:fillRect/>
          </a:stretch>
        </p:blipFill>
        <p:spPr>
          <a:xfrm>
            <a:off x="4199525" y="1342113"/>
            <a:ext cx="3937951" cy="2459300"/>
          </a:xfrm>
          <a:prstGeom prst="rect">
            <a:avLst/>
          </a:prstGeom>
          <a:noFill/>
          <a:ln cap="flat" cmpd="sng" w="19050">
            <a:solidFill>
              <a:schemeClr val="dk1"/>
            </a:solidFill>
            <a:prstDash val="solid"/>
            <a:round/>
            <a:headEnd len="sm" w="sm" type="none"/>
            <a:tailEnd len="sm" w="sm" type="none"/>
          </a:ln>
        </p:spPr>
      </p:pic>
      <p:pic>
        <p:nvPicPr>
          <p:cNvPr id="431" name="Google Shape;431;p60"/>
          <p:cNvPicPr preferRelativeResize="0"/>
          <p:nvPr/>
        </p:nvPicPr>
        <p:blipFill>
          <a:blip r:embed="rId4">
            <a:alphaModFix/>
          </a:blip>
          <a:stretch>
            <a:fillRect/>
          </a:stretch>
        </p:blipFill>
        <p:spPr>
          <a:xfrm>
            <a:off x="797636" y="539850"/>
            <a:ext cx="2898966" cy="3868775"/>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35" name="Shape 435"/>
        <p:cNvGrpSpPr/>
        <p:nvPr/>
      </p:nvGrpSpPr>
      <p:grpSpPr>
        <a:xfrm>
          <a:off x="0" y="0"/>
          <a:ext cx="0" cy="0"/>
          <a:chOff x="0" y="0"/>
          <a:chExt cx="0" cy="0"/>
        </a:xfrm>
      </p:grpSpPr>
      <p:pic>
        <p:nvPicPr>
          <p:cNvPr id="436" name="Google Shape;436;p61"/>
          <p:cNvPicPr preferRelativeResize="0"/>
          <p:nvPr/>
        </p:nvPicPr>
        <p:blipFill>
          <a:blip r:embed="rId3">
            <a:alphaModFix/>
          </a:blip>
          <a:stretch>
            <a:fillRect/>
          </a:stretch>
        </p:blipFill>
        <p:spPr>
          <a:xfrm>
            <a:off x="1271438" y="425475"/>
            <a:ext cx="6601135" cy="4125150"/>
          </a:xfrm>
          <a:prstGeom prst="rect">
            <a:avLst/>
          </a:prstGeom>
          <a:noFill/>
          <a:ln>
            <a:noFill/>
          </a:ln>
        </p:spPr>
      </p:pic>
      <p:sp>
        <p:nvSpPr>
          <p:cNvPr id="437" name="Google Shape;437;p61"/>
          <p:cNvSpPr/>
          <p:nvPr/>
        </p:nvSpPr>
        <p:spPr>
          <a:xfrm>
            <a:off x="1734452" y="688025"/>
            <a:ext cx="2358900" cy="2825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438" name="Google Shape;438;p61"/>
          <p:cNvSpPr/>
          <p:nvPr/>
        </p:nvSpPr>
        <p:spPr>
          <a:xfrm>
            <a:off x="4571988" y="577100"/>
            <a:ext cx="629400" cy="596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439" name="Google Shape;439;p61"/>
          <p:cNvSpPr txBox="1"/>
          <p:nvPr/>
        </p:nvSpPr>
        <p:spPr>
          <a:xfrm>
            <a:off x="3891625" y="4323850"/>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800"/>
          </a:p>
        </p:txBody>
      </p:sp>
      <p:cxnSp>
        <p:nvCxnSpPr>
          <p:cNvPr id="440" name="Google Shape;440;p61"/>
          <p:cNvCxnSpPr/>
          <p:nvPr/>
        </p:nvCxnSpPr>
        <p:spPr>
          <a:xfrm flipH="1" rot="10800000">
            <a:off x="1475700" y="4692800"/>
            <a:ext cx="6192600" cy="19800"/>
          </a:xfrm>
          <a:prstGeom prst="straightConnector1">
            <a:avLst/>
          </a:prstGeom>
          <a:noFill/>
          <a:ln cap="flat" cmpd="sng" w="9525">
            <a:solidFill>
              <a:srgbClr val="666666"/>
            </a:solidFill>
            <a:prstDash val="solid"/>
            <a:round/>
            <a:headEnd len="med" w="med" type="none"/>
            <a:tailEnd len="med" w="med" type="none"/>
          </a:ln>
        </p:spPr>
      </p:cxnSp>
      <p:sp>
        <p:nvSpPr>
          <p:cNvPr id="441" name="Google Shape;441;p61"/>
          <p:cNvSpPr txBox="1"/>
          <p:nvPr/>
        </p:nvSpPr>
        <p:spPr>
          <a:xfrm>
            <a:off x="3719400" y="4654275"/>
            <a:ext cx="1705200" cy="3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Arimo"/>
                <a:ea typeface="Arimo"/>
                <a:cs typeface="Arimo"/>
                <a:sym typeface="Arimo"/>
              </a:rPr>
              <a:t>User Interface</a:t>
            </a:r>
            <a:endParaRPr b="1" sz="1200">
              <a:solidFill>
                <a:schemeClr val="dk1"/>
              </a:solidFill>
              <a:latin typeface="Arimo"/>
              <a:ea typeface="Arimo"/>
              <a:cs typeface="Arimo"/>
              <a:sym typeface="Arimo"/>
            </a:endParaRPr>
          </a:p>
        </p:txBody>
      </p:sp>
      <p:pic>
        <p:nvPicPr>
          <p:cNvPr id="442" name="Google Shape;442;p61">
            <a:hlinkClick r:id="rId4"/>
          </p:cNvPr>
          <p:cNvPicPr preferRelativeResize="0"/>
          <p:nvPr/>
        </p:nvPicPr>
        <p:blipFill>
          <a:blip r:embed="rId5">
            <a:alphaModFix/>
          </a:blip>
          <a:stretch>
            <a:fillRect/>
          </a:stretch>
        </p:blipFill>
        <p:spPr>
          <a:xfrm>
            <a:off x="2311650" y="1006200"/>
            <a:ext cx="1240299" cy="365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3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46" name="Shape 446"/>
        <p:cNvGrpSpPr/>
        <p:nvPr/>
      </p:nvGrpSpPr>
      <p:grpSpPr>
        <a:xfrm>
          <a:off x="0" y="0"/>
          <a:ext cx="0" cy="0"/>
          <a:chOff x="0" y="0"/>
          <a:chExt cx="0" cy="0"/>
        </a:xfrm>
      </p:grpSpPr>
      <p:cxnSp>
        <p:nvCxnSpPr>
          <p:cNvPr id="447" name="Google Shape;447;p62"/>
          <p:cNvCxnSpPr/>
          <p:nvPr/>
        </p:nvCxnSpPr>
        <p:spPr>
          <a:xfrm flipH="1" rot="10800000">
            <a:off x="1423875" y="4272350"/>
            <a:ext cx="6192600" cy="19800"/>
          </a:xfrm>
          <a:prstGeom prst="straightConnector1">
            <a:avLst/>
          </a:prstGeom>
          <a:noFill/>
          <a:ln cap="flat" cmpd="sng" w="9525">
            <a:solidFill>
              <a:srgbClr val="666666"/>
            </a:solidFill>
            <a:prstDash val="solid"/>
            <a:round/>
            <a:headEnd len="med" w="med" type="none"/>
            <a:tailEnd len="med" w="med" type="none"/>
          </a:ln>
        </p:spPr>
      </p:cxnSp>
      <p:sp>
        <p:nvSpPr>
          <p:cNvPr id="448" name="Google Shape;448;p62"/>
          <p:cNvSpPr txBox="1"/>
          <p:nvPr/>
        </p:nvSpPr>
        <p:spPr>
          <a:xfrm>
            <a:off x="3609750" y="4502650"/>
            <a:ext cx="1924500" cy="3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Arimo"/>
                <a:ea typeface="Arimo"/>
                <a:cs typeface="Arimo"/>
                <a:sym typeface="Arimo"/>
              </a:rPr>
              <a:t>User Interface - Zoom</a:t>
            </a:r>
            <a:endParaRPr b="1" sz="1200">
              <a:solidFill>
                <a:schemeClr val="dk1"/>
              </a:solidFill>
              <a:latin typeface="Arimo"/>
              <a:ea typeface="Arimo"/>
              <a:cs typeface="Arimo"/>
              <a:sym typeface="Arimo"/>
            </a:endParaRPr>
          </a:p>
        </p:txBody>
      </p:sp>
      <p:pic>
        <p:nvPicPr>
          <p:cNvPr id="449" name="Google Shape;449;p62"/>
          <p:cNvPicPr preferRelativeResize="0"/>
          <p:nvPr/>
        </p:nvPicPr>
        <p:blipFill>
          <a:blip r:embed="rId3">
            <a:alphaModFix/>
          </a:blip>
          <a:stretch>
            <a:fillRect/>
          </a:stretch>
        </p:blipFill>
        <p:spPr>
          <a:xfrm>
            <a:off x="239100" y="1281400"/>
            <a:ext cx="4125957" cy="2580725"/>
          </a:xfrm>
          <a:prstGeom prst="rect">
            <a:avLst/>
          </a:prstGeom>
          <a:noFill/>
          <a:ln cap="flat" cmpd="sng" w="19050">
            <a:solidFill>
              <a:schemeClr val="dk1"/>
            </a:solidFill>
            <a:prstDash val="solid"/>
            <a:round/>
            <a:headEnd len="sm" w="sm" type="none"/>
            <a:tailEnd len="sm" w="sm" type="none"/>
          </a:ln>
        </p:spPr>
      </p:pic>
      <p:pic>
        <p:nvPicPr>
          <p:cNvPr id="450" name="Google Shape;450;p62"/>
          <p:cNvPicPr preferRelativeResize="0"/>
          <p:nvPr/>
        </p:nvPicPr>
        <p:blipFill>
          <a:blip r:embed="rId4">
            <a:alphaModFix/>
          </a:blip>
          <a:stretch>
            <a:fillRect/>
          </a:stretch>
        </p:blipFill>
        <p:spPr>
          <a:xfrm>
            <a:off x="4688175" y="1281388"/>
            <a:ext cx="4135613" cy="2580726"/>
          </a:xfrm>
          <a:prstGeom prst="rect">
            <a:avLst/>
          </a:prstGeom>
          <a:noFill/>
          <a:ln cap="flat" cmpd="sng" w="19050">
            <a:solidFill>
              <a:schemeClr val="dk1"/>
            </a:solidFill>
            <a:prstDash val="solid"/>
            <a:round/>
            <a:headEnd len="sm" w="sm" type="none"/>
            <a:tailEnd len="sm" w="sm" type="none"/>
          </a:ln>
        </p:spPr>
      </p:pic>
      <p:sp>
        <p:nvSpPr>
          <p:cNvPr id="451" name="Google Shape;451;p62"/>
          <p:cNvSpPr/>
          <p:nvPr/>
        </p:nvSpPr>
        <p:spPr>
          <a:xfrm>
            <a:off x="1517838" y="1701675"/>
            <a:ext cx="629400" cy="596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452" name="Google Shape;452;p62"/>
          <p:cNvSpPr/>
          <p:nvPr/>
        </p:nvSpPr>
        <p:spPr>
          <a:xfrm>
            <a:off x="6186961" y="1503800"/>
            <a:ext cx="1175100" cy="596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5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52"/>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5"/>
        </a:solidFill>
      </p:bgPr>
    </p:bg>
    <p:spTree>
      <p:nvGrpSpPr>
        <p:cNvPr id="456" name="Shape 456"/>
        <p:cNvGrpSpPr/>
        <p:nvPr/>
      </p:nvGrpSpPr>
      <p:grpSpPr>
        <a:xfrm>
          <a:off x="0" y="0"/>
          <a:ext cx="0" cy="0"/>
          <a:chOff x="0" y="0"/>
          <a:chExt cx="0" cy="0"/>
        </a:xfrm>
      </p:grpSpPr>
      <p:pic>
        <p:nvPicPr>
          <p:cNvPr id="457" name="Google Shape;457;p63"/>
          <p:cNvPicPr preferRelativeResize="0"/>
          <p:nvPr/>
        </p:nvPicPr>
        <p:blipFill>
          <a:blip r:embed="rId3">
            <a:alphaModFix/>
          </a:blip>
          <a:stretch>
            <a:fillRect/>
          </a:stretch>
        </p:blipFill>
        <p:spPr>
          <a:xfrm>
            <a:off x="1271438" y="425475"/>
            <a:ext cx="6601135" cy="4125150"/>
          </a:xfrm>
          <a:prstGeom prst="rect">
            <a:avLst/>
          </a:prstGeom>
          <a:noFill/>
          <a:ln>
            <a:noFill/>
          </a:ln>
        </p:spPr>
      </p:pic>
      <p:pic>
        <p:nvPicPr>
          <p:cNvPr id="458" name="Google Shape;458;p63">
            <a:hlinkClick r:id="rId4"/>
          </p:cNvPr>
          <p:cNvPicPr preferRelativeResize="0"/>
          <p:nvPr/>
        </p:nvPicPr>
        <p:blipFill>
          <a:blip r:embed="rId5">
            <a:alphaModFix/>
          </a:blip>
          <a:stretch>
            <a:fillRect/>
          </a:stretch>
        </p:blipFill>
        <p:spPr>
          <a:xfrm>
            <a:off x="5203247" y="2088800"/>
            <a:ext cx="648203" cy="523825"/>
          </a:xfrm>
          <a:prstGeom prst="rect">
            <a:avLst/>
          </a:prstGeom>
          <a:noFill/>
          <a:ln>
            <a:noFill/>
          </a:ln>
        </p:spPr>
      </p:pic>
      <p:pic>
        <p:nvPicPr>
          <p:cNvPr id="459" name="Google Shape;459;p63">
            <a:hlinkClick r:id="rId6"/>
          </p:cNvPr>
          <p:cNvPicPr preferRelativeResize="0"/>
          <p:nvPr/>
        </p:nvPicPr>
        <p:blipFill>
          <a:blip r:embed="rId7">
            <a:alphaModFix/>
          </a:blip>
          <a:stretch>
            <a:fillRect/>
          </a:stretch>
        </p:blipFill>
        <p:spPr>
          <a:xfrm>
            <a:off x="6414849" y="649650"/>
            <a:ext cx="713194" cy="469849"/>
          </a:xfrm>
          <a:prstGeom prst="rect">
            <a:avLst/>
          </a:prstGeom>
          <a:noFill/>
          <a:ln>
            <a:noFill/>
          </a:ln>
        </p:spPr>
      </p:pic>
      <p:pic>
        <p:nvPicPr>
          <p:cNvPr id="460" name="Google Shape;460;p63">
            <a:hlinkClick r:id="rId8"/>
          </p:cNvPr>
          <p:cNvPicPr preferRelativeResize="0"/>
          <p:nvPr/>
        </p:nvPicPr>
        <p:blipFill>
          <a:blip r:embed="rId9">
            <a:alphaModFix/>
          </a:blip>
          <a:stretch>
            <a:fillRect/>
          </a:stretch>
        </p:blipFill>
        <p:spPr>
          <a:xfrm>
            <a:off x="6459000" y="2142750"/>
            <a:ext cx="657825" cy="469875"/>
          </a:xfrm>
          <a:prstGeom prst="rect">
            <a:avLst/>
          </a:prstGeom>
          <a:noFill/>
          <a:ln>
            <a:noFill/>
          </a:ln>
        </p:spPr>
      </p:pic>
      <p:pic>
        <p:nvPicPr>
          <p:cNvPr id="461" name="Google Shape;461;p63">
            <a:hlinkClick r:id="rId10"/>
          </p:cNvPr>
          <p:cNvPicPr preferRelativeResize="0"/>
          <p:nvPr/>
        </p:nvPicPr>
        <p:blipFill>
          <a:blip r:embed="rId11">
            <a:alphaModFix/>
          </a:blip>
          <a:stretch>
            <a:fillRect/>
          </a:stretch>
        </p:blipFill>
        <p:spPr>
          <a:xfrm>
            <a:off x="5826324" y="2088802"/>
            <a:ext cx="657825" cy="523831"/>
          </a:xfrm>
          <a:prstGeom prst="rect">
            <a:avLst/>
          </a:prstGeom>
          <a:noFill/>
          <a:ln>
            <a:noFill/>
          </a:ln>
        </p:spPr>
      </p:pic>
      <p:pic>
        <p:nvPicPr>
          <p:cNvPr id="462" name="Google Shape;462;p63">
            <a:hlinkClick r:id="rId12"/>
          </p:cNvPr>
          <p:cNvPicPr preferRelativeResize="0"/>
          <p:nvPr/>
        </p:nvPicPr>
        <p:blipFill>
          <a:blip r:embed="rId13">
            <a:alphaModFix/>
          </a:blip>
          <a:stretch>
            <a:fillRect/>
          </a:stretch>
        </p:blipFill>
        <p:spPr>
          <a:xfrm>
            <a:off x="4554175" y="2088800"/>
            <a:ext cx="625124" cy="523826"/>
          </a:xfrm>
          <a:prstGeom prst="rect">
            <a:avLst/>
          </a:prstGeom>
          <a:noFill/>
          <a:ln>
            <a:noFill/>
          </a:ln>
        </p:spPr>
      </p:pic>
      <p:sp>
        <p:nvSpPr>
          <p:cNvPr id="463" name="Google Shape;463;p63"/>
          <p:cNvSpPr/>
          <p:nvPr/>
        </p:nvSpPr>
        <p:spPr>
          <a:xfrm>
            <a:off x="4101000" y="1927400"/>
            <a:ext cx="3567300" cy="8466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464" name="Google Shape;464;p63"/>
          <p:cNvSpPr/>
          <p:nvPr/>
        </p:nvSpPr>
        <p:spPr>
          <a:xfrm>
            <a:off x="4535678" y="2879225"/>
            <a:ext cx="1359300" cy="7869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sp>
        <p:nvSpPr>
          <p:cNvPr id="465" name="Google Shape;465;p63"/>
          <p:cNvSpPr txBox="1"/>
          <p:nvPr/>
        </p:nvSpPr>
        <p:spPr>
          <a:xfrm>
            <a:off x="4227900" y="4394225"/>
            <a:ext cx="3000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1800"/>
          </a:p>
        </p:txBody>
      </p:sp>
      <p:sp>
        <p:nvSpPr>
          <p:cNvPr id="466" name="Google Shape;466;p63"/>
          <p:cNvSpPr/>
          <p:nvPr/>
        </p:nvSpPr>
        <p:spPr>
          <a:xfrm>
            <a:off x="6222750" y="437275"/>
            <a:ext cx="1097400" cy="8946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cxnSp>
        <p:nvCxnSpPr>
          <p:cNvPr id="467" name="Google Shape;467;p63"/>
          <p:cNvCxnSpPr/>
          <p:nvPr/>
        </p:nvCxnSpPr>
        <p:spPr>
          <a:xfrm flipH="1" rot="10800000">
            <a:off x="1475700" y="4716900"/>
            <a:ext cx="6192600" cy="19800"/>
          </a:xfrm>
          <a:prstGeom prst="straightConnector1">
            <a:avLst/>
          </a:prstGeom>
          <a:noFill/>
          <a:ln cap="flat" cmpd="sng" w="9525">
            <a:solidFill>
              <a:srgbClr val="666666"/>
            </a:solidFill>
            <a:prstDash val="solid"/>
            <a:round/>
            <a:headEnd len="med" w="med" type="none"/>
            <a:tailEnd len="med" w="med" type="none"/>
          </a:ln>
        </p:spPr>
      </p:cxnSp>
      <p:sp>
        <p:nvSpPr>
          <p:cNvPr id="468" name="Google Shape;468;p63"/>
          <p:cNvSpPr txBox="1"/>
          <p:nvPr/>
        </p:nvSpPr>
        <p:spPr>
          <a:xfrm>
            <a:off x="3719400" y="4669175"/>
            <a:ext cx="1705200" cy="31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1"/>
                </a:solidFill>
                <a:latin typeface="Arimo"/>
                <a:ea typeface="Arimo"/>
                <a:cs typeface="Arimo"/>
                <a:sym typeface="Arimo"/>
              </a:rPr>
              <a:t>User Interface</a:t>
            </a:r>
            <a:endParaRPr b="1" sz="1200">
              <a:solidFill>
                <a:schemeClr val="dk1"/>
              </a:solidFill>
              <a:latin typeface="Arimo"/>
              <a:ea typeface="Arimo"/>
              <a:cs typeface="Arimo"/>
              <a:sym typeface="Arimo"/>
            </a:endParaRPr>
          </a:p>
        </p:txBody>
      </p:sp>
      <p:sp>
        <p:nvSpPr>
          <p:cNvPr id="469" name="Google Shape;469;p63"/>
          <p:cNvSpPr/>
          <p:nvPr/>
        </p:nvSpPr>
        <p:spPr>
          <a:xfrm>
            <a:off x="6377160" y="3037075"/>
            <a:ext cx="675300" cy="647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Arimo"/>
              <a:ea typeface="Arimo"/>
              <a:cs typeface="Arimo"/>
              <a:sym typeface="Arimo"/>
            </a:endParaRPr>
          </a:p>
        </p:txBody>
      </p:sp>
      <p:pic>
        <p:nvPicPr>
          <p:cNvPr id="470" name="Google Shape;470;p63">
            <a:hlinkClick r:id="rId14"/>
          </p:cNvPr>
          <p:cNvPicPr preferRelativeResize="0"/>
          <p:nvPr/>
        </p:nvPicPr>
        <p:blipFill>
          <a:blip r:embed="rId15">
            <a:alphaModFix/>
          </a:blip>
          <a:stretch>
            <a:fillRect/>
          </a:stretch>
        </p:blipFill>
        <p:spPr>
          <a:xfrm>
            <a:off x="6484150" y="3150600"/>
            <a:ext cx="461326" cy="420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6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6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6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46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64"/>
          <p:cNvSpPr txBox="1"/>
          <p:nvPr>
            <p:ph type="title"/>
          </p:nvPr>
        </p:nvSpPr>
        <p:spPr>
          <a:xfrm>
            <a:off x="526525" y="1974450"/>
            <a:ext cx="2316600" cy="11946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400"/>
              <a:t>Why Is This Important?</a:t>
            </a:r>
            <a:endParaRPr sz="3400"/>
          </a:p>
        </p:txBody>
      </p:sp>
      <p:sp>
        <p:nvSpPr>
          <p:cNvPr id="476" name="Google Shape;476;p64"/>
          <p:cNvSpPr txBox="1"/>
          <p:nvPr/>
        </p:nvSpPr>
        <p:spPr>
          <a:xfrm>
            <a:off x="3033100" y="1020300"/>
            <a:ext cx="5905200" cy="31029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Simply knowing what services are available in their community is often one of the biggest stumbling blocks for individuals who are struggling with mental health or substance use issues.</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Individuals who are struggling with mental health, substance use or homelessness often lack the time, ability or technical resources to easily research what community resources are available to them.</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This tablet mitigates those factors by having information available free of charge, using consumer grade technology that people are likely to be familiar with, with a user interface configured for minimal button presses and navigation.</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This tablet facilitates access to </a:t>
            </a:r>
            <a:r>
              <a:rPr lang="en" sz="1200">
                <a:solidFill>
                  <a:schemeClr val="dk1"/>
                </a:solidFill>
                <a:latin typeface="Arimo"/>
                <a:ea typeface="Arimo"/>
                <a:cs typeface="Arimo"/>
                <a:sym typeface="Arimo"/>
              </a:rPr>
              <a:t>services</a:t>
            </a:r>
            <a:r>
              <a:rPr lang="en" sz="1200">
                <a:solidFill>
                  <a:schemeClr val="dk1"/>
                </a:solidFill>
                <a:latin typeface="Arimo"/>
                <a:ea typeface="Arimo"/>
                <a:cs typeface="Arimo"/>
                <a:sym typeface="Arimo"/>
              </a:rPr>
              <a:t> at a crucial time when individuals are both most likely to need them, and willing to engage with them.</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p:txBody>
      </p:sp>
      <p:cxnSp>
        <p:nvCxnSpPr>
          <p:cNvPr id="477" name="Google Shape;477;p64"/>
          <p:cNvCxnSpPr/>
          <p:nvPr/>
        </p:nvCxnSpPr>
        <p:spPr>
          <a:xfrm>
            <a:off x="2961300" y="430950"/>
            <a:ext cx="28200" cy="428160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5"/>
          <p:cNvSpPr txBox="1"/>
          <p:nvPr/>
        </p:nvSpPr>
        <p:spPr>
          <a:xfrm>
            <a:off x="3057975" y="1164075"/>
            <a:ext cx="5905200" cy="2110800"/>
          </a:xfrm>
          <a:prstGeom prst="rect">
            <a:avLst/>
          </a:prstGeom>
          <a:noFill/>
          <a:ln>
            <a:noFill/>
          </a:ln>
        </p:spPr>
        <p:txBody>
          <a:bodyPr anchorCtr="0" anchor="t" bIns="91425" lIns="91425" spcFirstLastPara="1" rIns="91425" wrap="square" tIns="91425">
            <a:noAutofit/>
          </a:bodyPr>
          <a:lstStyle/>
          <a:p>
            <a:pPr indent="0" lvl="0" marL="457200" rtl="0" algn="l">
              <a:spcBef>
                <a:spcPts val="0"/>
              </a:spcBef>
              <a:spcAft>
                <a:spcPts val="0"/>
              </a:spcAft>
              <a:buNone/>
            </a:pPr>
            <a:r>
              <a:t/>
            </a: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Facilitating this access carries an intrinsic message to those involved with the justice system that the court wants them to have good outcomes and have access to the resources they need to succeed.</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An individual who finds access to a homeless shelter, food bank or treatment through a navigation tablet may be less likely to view the court as an adversarial entity, and more likely to engage meaningfully in proceedings.</a:t>
            </a: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Char char="●"/>
            </a:pPr>
            <a:r>
              <a:rPr lang="en" sz="1200">
                <a:solidFill>
                  <a:schemeClr val="dk1"/>
                </a:solidFill>
                <a:latin typeface="Arimo"/>
                <a:ea typeface="Arimo"/>
                <a:cs typeface="Arimo"/>
                <a:sym typeface="Arimo"/>
              </a:rPr>
              <a:t>With the increased prevalence of remote hearings and the inability of some litigants to connect to remote hearings because of a lack of equipment and/or wifi connectivity, the tablets offer the means for those litigants to connect.</a:t>
            </a:r>
            <a:br>
              <a:rPr lang="en" sz="1200">
                <a:solidFill>
                  <a:schemeClr val="dk1"/>
                </a:solidFill>
                <a:latin typeface="Arimo"/>
                <a:ea typeface="Arimo"/>
                <a:cs typeface="Arimo"/>
                <a:sym typeface="Arimo"/>
              </a:rPr>
            </a:br>
            <a:br>
              <a:rPr lang="en" sz="1200">
                <a:solidFill>
                  <a:schemeClr val="dk1"/>
                </a:solidFill>
                <a:latin typeface="Arimo"/>
                <a:ea typeface="Arimo"/>
                <a:cs typeface="Arimo"/>
                <a:sym typeface="Arimo"/>
              </a:rPr>
            </a:br>
            <a:endParaRPr sz="1200">
              <a:solidFill>
                <a:schemeClr val="dk1"/>
              </a:solidFill>
              <a:latin typeface="Arimo"/>
              <a:ea typeface="Arimo"/>
              <a:cs typeface="Arimo"/>
              <a:sym typeface="Arimo"/>
            </a:endParaRPr>
          </a:p>
        </p:txBody>
      </p:sp>
      <p:cxnSp>
        <p:nvCxnSpPr>
          <p:cNvPr id="483" name="Google Shape;483;p65"/>
          <p:cNvCxnSpPr/>
          <p:nvPr/>
        </p:nvCxnSpPr>
        <p:spPr>
          <a:xfrm>
            <a:off x="2961300" y="430950"/>
            <a:ext cx="28200" cy="4281600"/>
          </a:xfrm>
          <a:prstGeom prst="straightConnector1">
            <a:avLst/>
          </a:prstGeom>
          <a:noFill/>
          <a:ln cap="flat" cmpd="sng" w="9525">
            <a:solidFill>
              <a:schemeClr val="lt1"/>
            </a:solidFill>
            <a:prstDash val="solid"/>
            <a:round/>
            <a:headEnd len="med" w="med" type="none"/>
            <a:tailEnd len="med" w="med" type="none"/>
          </a:ln>
        </p:spPr>
      </p:cxnSp>
      <p:sp>
        <p:nvSpPr>
          <p:cNvPr id="484" name="Google Shape;484;p65"/>
          <p:cNvSpPr txBox="1"/>
          <p:nvPr>
            <p:ph type="title"/>
          </p:nvPr>
        </p:nvSpPr>
        <p:spPr>
          <a:xfrm>
            <a:off x="526525" y="1974450"/>
            <a:ext cx="2316600" cy="11946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sz="3400"/>
              <a:t>Why Is This Important?</a:t>
            </a:r>
            <a:endParaRPr sz="3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82">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66"/>
          <p:cNvSpPr txBox="1"/>
          <p:nvPr>
            <p:ph type="title"/>
          </p:nvPr>
        </p:nvSpPr>
        <p:spPr>
          <a:xfrm>
            <a:off x="449925" y="1947475"/>
            <a:ext cx="2889000" cy="11835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lang="en"/>
              <a:t>Overview of Process</a:t>
            </a:r>
            <a:endParaRPr/>
          </a:p>
        </p:txBody>
      </p:sp>
      <p:sp>
        <p:nvSpPr>
          <p:cNvPr id="490" name="Google Shape;490;p66"/>
          <p:cNvSpPr txBox="1"/>
          <p:nvPr/>
        </p:nvSpPr>
        <p:spPr>
          <a:xfrm>
            <a:off x="3744650" y="1415225"/>
            <a:ext cx="4352700" cy="25173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Identify participating county</a:t>
            </a:r>
            <a:br>
              <a:rPr b="1" lang="en" sz="1200">
                <a:solidFill>
                  <a:schemeClr val="dk1"/>
                </a:solidFill>
                <a:latin typeface="Arimo"/>
                <a:ea typeface="Arimo"/>
                <a:cs typeface="Arimo"/>
                <a:sym typeface="Arimo"/>
              </a:rPr>
            </a:br>
            <a:endParaRPr b="1"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Identify tablet locations in county</a:t>
            </a:r>
            <a:br>
              <a:rPr b="1" lang="en" sz="1200">
                <a:solidFill>
                  <a:schemeClr val="dk1"/>
                </a:solidFill>
                <a:latin typeface="Arimo"/>
                <a:ea typeface="Arimo"/>
                <a:cs typeface="Arimo"/>
                <a:sym typeface="Arimo"/>
              </a:rPr>
            </a:br>
            <a:endParaRPr b="1"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Identify local resources/providers to display</a:t>
            </a:r>
            <a:br>
              <a:rPr b="1" lang="en" sz="1200">
                <a:solidFill>
                  <a:schemeClr val="dk1"/>
                </a:solidFill>
                <a:latin typeface="Arimo"/>
                <a:ea typeface="Arimo"/>
                <a:cs typeface="Arimo"/>
                <a:sym typeface="Arimo"/>
              </a:rPr>
            </a:br>
            <a:endParaRPr b="1"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Submit</a:t>
            </a:r>
            <a:r>
              <a:rPr b="1" lang="en" sz="1200">
                <a:solidFill>
                  <a:schemeClr val="dk1"/>
                </a:solidFill>
                <a:latin typeface="Arimo"/>
                <a:ea typeface="Arimo"/>
                <a:cs typeface="Arimo"/>
                <a:sym typeface="Arimo"/>
              </a:rPr>
              <a:t> grant application using </a:t>
            </a:r>
            <a:r>
              <a:rPr b="1" lang="en" sz="1200">
                <a:solidFill>
                  <a:schemeClr val="dk1"/>
                </a:solidFill>
                <a:latin typeface="Arimo"/>
                <a:ea typeface="Arimo"/>
                <a:cs typeface="Arimo"/>
                <a:sym typeface="Arimo"/>
              </a:rPr>
              <a:t>approved</a:t>
            </a:r>
            <a:r>
              <a:rPr b="1" lang="en" sz="1200">
                <a:solidFill>
                  <a:schemeClr val="dk1"/>
                </a:solidFill>
                <a:latin typeface="Arimo"/>
                <a:ea typeface="Arimo"/>
                <a:cs typeface="Arimo"/>
                <a:sym typeface="Arimo"/>
              </a:rPr>
              <a:t> template</a:t>
            </a:r>
            <a:br>
              <a:rPr b="1" lang="en" sz="1200">
                <a:solidFill>
                  <a:schemeClr val="dk1"/>
                </a:solidFill>
                <a:latin typeface="Arimo"/>
                <a:ea typeface="Arimo"/>
                <a:cs typeface="Arimo"/>
                <a:sym typeface="Arimo"/>
              </a:rPr>
            </a:br>
            <a:endParaRPr b="1"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Install tablets and provide training </a:t>
            </a:r>
            <a:br>
              <a:rPr b="1" lang="en" sz="1200">
                <a:solidFill>
                  <a:schemeClr val="dk1"/>
                </a:solidFill>
                <a:latin typeface="Arimo"/>
                <a:ea typeface="Arimo"/>
                <a:cs typeface="Arimo"/>
                <a:sym typeface="Arimo"/>
              </a:rPr>
            </a:br>
            <a:endParaRPr b="1" sz="1200">
              <a:solidFill>
                <a:schemeClr val="dk1"/>
              </a:solidFill>
              <a:latin typeface="Arimo"/>
              <a:ea typeface="Arimo"/>
              <a:cs typeface="Arimo"/>
              <a:sym typeface="Arimo"/>
            </a:endParaRPr>
          </a:p>
          <a:p>
            <a:pPr indent="-304800" lvl="0" marL="457200" rtl="0" algn="l">
              <a:spcBef>
                <a:spcPts val="0"/>
              </a:spcBef>
              <a:spcAft>
                <a:spcPts val="0"/>
              </a:spcAft>
              <a:buClr>
                <a:schemeClr val="dk1"/>
              </a:buClr>
              <a:buSzPts val="1200"/>
              <a:buFont typeface="Arimo"/>
              <a:buAutoNum type="arabicPeriod"/>
            </a:pPr>
            <a:r>
              <a:rPr b="1" lang="en" sz="1200">
                <a:solidFill>
                  <a:schemeClr val="dk1"/>
                </a:solidFill>
                <a:latin typeface="Arimo"/>
                <a:ea typeface="Arimo"/>
                <a:cs typeface="Arimo"/>
                <a:sym typeface="Arimo"/>
              </a:rPr>
              <a:t>Publicize availability of tablets throughout county</a:t>
            </a:r>
            <a:endParaRPr b="1" sz="1200">
              <a:solidFill>
                <a:schemeClr val="dk1"/>
              </a:solidFill>
              <a:latin typeface="Arimo"/>
              <a:ea typeface="Arimo"/>
              <a:cs typeface="Arimo"/>
              <a:sym typeface="Arimo"/>
            </a:endParaRPr>
          </a:p>
          <a:p>
            <a:pPr indent="0" lvl="0" marL="0" rtl="0" algn="l">
              <a:spcBef>
                <a:spcPts val="0"/>
              </a:spcBef>
              <a:spcAft>
                <a:spcPts val="0"/>
              </a:spcAft>
              <a:buNone/>
            </a:pPr>
            <a:r>
              <a:t/>
            </a:r>
            <a:endParaRPr sz="1200">
              <a:solidFill>
                <a:schemeClr val="dk1"/>
              </a:solidFill>
              <a:latin typeface="Arimo"/>
              <a:ea typeface="Arimo"/>
              <a:cs typeface="Arimo"/>
              <a:sym typeface="Arimo"/>
            </a:endParaRPr>
          </a:p>
        </p:txBody>
      </p:sp>
      <p:cxnSp>
        <p:nvCxnSpPr>
          <p:cNvPr id="491" name="Google Shape;491;p66"/>
          <p:cNvCxnSpPr/>
          <p:nvPr/>
        </p:nvCxnSpPr>
        <p:spPr>
          <a:xfrm>
            <a:off x="3484250" y="398425"/>
            <a:ext cx="28200" cy="428160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67"/>
          <p:cNvSpPr txBox="1"/>
          <p:nvPr>
            <p:ph type="title"/>
          </p:nvPr>
        </p:nvSpPr>
        <p:spPr>
          <a:xfrm>
            <a:off x="3017550" y="2263350"/>
            <a:ext cx="3108900" cy="6168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a:t>Questions?</a:t>
            </a:r>
            <a:endParaRPr b="1"/>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roduct demo | Human focus">
  <a:themeElements>
    <a:clrScheme name="Simple Light">
      <a:dk1>
        <a:srgbClr val="3C4043"/>
      </a:dk1>
      <a:lt1>
        <a:srgbClr val="000000"/>
      </a:lt1>
      <a:dk2>
        <a:srgbClr val="F4F4F4"/>
      </a:dk2>
      <a:lt2>
        <a:srgbClr val="FFFFFF"/>
      </a:lt2>
      <a:accent1>
        <a:srgbClr val="FDD198"/>
      </a:accent1>
      <a:accent2>
        <a:srgbClr val="F4F4F4"/>
      </a:accent2>
      <a:accent3>
        <a:srgbClr val="B7B7B7"/>
      </a:accent3>
      <a:accent4>
        <a:srgbClr val="FFA767"/>
      </a:accent4>
      <a:accent5>
        <a:srgbClr val="FFF2DC"/>
      </a:accent5>
      <a:accent6>
        <a:srgbClr val="F0C894"/>
      </a:accent6>
      <a:hlink>
        <a:srgbClr val="CAA97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